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58" r:id="rId3"/>
    <p:sldId id="273" r:id="rId4"/>
    <p:sldId id="259" r:id="rId5"/>
    <p:sldId id="260" r:id="rId6"/>
    <p:sldId id="275" r:id="rId7"/>
    <p:sldId id="262" r:id="rId8"/>
    <p:sldId id="278" r:id="rId9"/>
    <p:sldId id="279" r:id="rId10"/>
    <p:sldId id="280" r:id="rId1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99" d="100"/>
          <a:sy n="99" d="100"/>
        </p:scale>
        <p:origin x="108" y="4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D8E5E-745C-407D-B425-C78EBF08DF96}"/>
              </a:ext>
            </a:extLst>
          </p:cNvPr>
          <p:cNvSpPr>
            <a:spLocks noGrp="1"/>
          </p:cNvSpPr>
          <p:nvPr>
            <p:ph type="ctrTitle"/>
          </p:nvPr>
        </p:nvSpPr>
        <p:spPr>
          <a:xfrm>
            <a:off x="571501" y="822960"/>
            <a:ext cx="6057899" cy="5015169"/>
          </a:xfrm>
        </p:spPr>
        <p:txBody>
          <a:bodyPr anchor="t">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D07A4D5-56F4-4287-B174-56C55B18FD68}"/>
              </a:ext>
            </a:extLst>
          </p:cNvPr>
          <p:cNvSpPr>
            <a:spLocks noGrp="1"/>
          </p:cNvSpPr>
          <p:nvPr>
            <p:ph type="subTitle" idx="1"/>
          </p:nvPr>
        </p:nvSpPr>
        <p:spPr>
          <a:xfrm>
            <a:off x="8109113" y="3003642"/>
            <a:ext cx="3522199" cy="2900274"/>
          </a:xfrm>
        </p:spPr>
        <p:txBody>
          <a:bodyPr anchor="b">
            <a:normAutofit/>
          </a:bodyPr>
          <a:lstStyle>
            <a:lvl1pPr marL="0" indent="0" algn="l">
              <a:lnSpc>
                <a:spcPct val="130000"/>
              </a:lnSpc>
              <a:buNone/>
              <a:defRPr sz="14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AEB9C19-FEE0-4852-B181-14A0DD77F40D}"/>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5" name="Footer Placeholder 4">
            <a:extLst>
              <a:ext uri="{FF2B5EF4-FFF2-40B4-BE49-F238E27FC236}">
                <a16:creationId xmlns:a16="http://schemas.microsoft.com/office/drawing/2014/main" id="{11127DDF-01B7-463C-82BC-BBF4296182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2056A-C3EE-4809-B1F3-1CEEEA266F7B}"/>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9" name="Straight Connector 8">
            <a:extLst>
              <a:ext uri="{FF2B5EF4-FFF2-40B4-BE49-F238E27FC236}">
                <a16:creationId xmlns:a16="http://schemas.microsoft.com/office/drawing/2014/main" id="{A240FCEE-B6E2-46D0-9BB0-F45F79545E9D}"/>
              </a:ext>
            </a:extLst>
          </p:cNvPr>
          <p:cNvCxnSpPr>
            <a:cxnSpLocks/>
          </p:cNvCxnSpPr>
          <p:nvPr/>
        </p:nvCxnSpPr>
        <p:spPr>
          <a:xfrm flipH="1">
            <a:off x="571501"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BD2FB83-3783-4477-80B5-DA5BF10BAF57}"/>
              </a:ext>
            </a:extLst>
          </p:cNvPr>
          <p:cNvCxnSpPr>
            <a:cxnSpLocks/>
          </p:cNvCxnSpPr>
          <p:nvPr/>
        </p:nvCxnSpPr>
        <p:spPr>
          <a:xfrm>
            <a:off x="7742482"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83EA203-71D5-49C0-9626-FFA8E46787B0}"/>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7118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B2ED8-7F53-4C03-A740-493E5079849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5611087-99A9-4100-B5F7-520880DE322E}"/>
              </a:ext>
            </a:extLst>
          </p:cNvPr>
          <p:cNvSpPr>
            <a:spLocks noGrp="1"/>
          </p:cNvSpPr>
          <p:nvPr>
            <p:ph idx="1"/>
          </p:nvPr>
        </p:nvSpPr>
        <p:spPr>
          <a:xfrm>
            <a:off x="571499" y="2075688"/>
            <a:ext cx="11059811" cy="39109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67B4B20-1A65-4A26-B11E-6095083A1645}"/>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5" name="Footer Placeholder 4">
            <a:extLst>
              <a:ext uri="{FF2B5EF4-FFF2-40B4-BE49-F238E27FC236}">
                <a16:creationId xmlns:a16="http://schemas.microsoft.com/office/drawing/2014/main" id="{FB0D52D3-E985-4FEB-89B9-57C754711C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EA751A-C72D-47C1-A7A6-E8510A40CE9A}"/>
              </a:ext>
            </a:extLst>
          </p:cNvPr>
          <p:cNvSpPr>
            <a:spLocks noGrp="1"/>
          </p:cNvSpPr>
          <p:nvPr>
            <p:ph type="sldNum" sz="quarter" idx="12"/>
          </p:nvPr>
        </p:nvSpPr>
        <p:spPr/>
        <p:txBody>
          <a:bodyPr/>
          <a:lstStyle/>
          <a:p>
            <a:fld id="{5EEB83C2-341F-4C28-A243-1C56DDDA54D3}" type="slidenum">
              <a:rPr lang="en-US" smtClean="0"/>
              <a:t>‹Nr.›</a:t>
            </a:fld>
            <a:endParaRPr lang="en-US"/>
          </a:p>
        </p:txBody>
      </p:sp>
    </p:spTree>
    <p:extLst>
      <p:ext uri="{BB962C8B-B14F-4D97-AF65-F5344CB8AC3E}">
        <p14:creationId xmlns:p14="http://schemas.microsoft.com/office/powerpoint/2010/main" val="317338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81F78-07BF-45A9-92D4-E4E0A1E88D7A}"/>
              </a:ext>
            </a:extLst>
          </p:cNvPr>
          <p:cNvSpPr>
            <a:spLocks noGrp="1"/>
          </p:cNvSpPr>
          <p:nvPr>
            <p:ph type="title"/>
          </p:nvPr>
        </p:nvSpPr>
        <p:spPr>
          <a:xfrm>
            <a:off x="571500" y="914255"/>
            <a:ext cx="6867115" cy="5009471"/>
          </a:xfrm>
        </p:spPr>
        <p:txBody>
          <a:bodyPr anchor="b">
            <a:normAutofit/>
          </a:bodyPr>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ECC2A83-A380-4828-BC68-C065C8BC5AD5}"/>
              </a:ext>
            </a:extLst>
          </p:cNvPr>
          <p:cNvSpPr>
            <a:spLocks noGrp="1"/>
          </p:cNvSpPr>
          <p:nvPr>
            <p:ph type="body" idx="1"/>
          </p:nvPr>
        </p:nvSpPr>
        <p:spPr>
          <a:xfrm>
            <a:off x="9239817" y="914399"/>
            <a:ext cx="2370268" cy="2670273"/>
          </a:xfrm>
        </p:spPr>
        <p:txBody>
          <a:bodyPr anchor="t">
            <a:normAutofit/>
          </a:bodyPr>
          <a:lstStyle>
            <a:lvl1pPr marL="0" indent="0">
              <a:lnSpc>
                <a:spcPct val="130000"/>
              </a:lnSpc>
              <a:buNone/>
              <a:defRPr sz="1400" cap="all" spc="3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F92B2F-8804-4195-A779-F5C67C25CBBE}"/>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5" name="Footer Placeholder 4">
            <a:extLst>
              <a:ext uri="{FF2B5EF4-FFF2-40B4-BE49-F238E27FC236}">
                <a16:creationId xmlns:a16="http://schemas.microsoft.com/office/drawing/2014/main" id="{25099C26-4411-4833-A917-A45E62D56A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68C7C7-F862-434D-A87A-DECE9FD2E1E9}"/>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7" name="Straight Connector 6">
            <a:extLst>
              <a:ext uri="{FF2B5EF4-FFF2-40B4-BE49-F238E27FC236}">
                <a16:creationId xmlns:a16="http://schemas.microsoft.com/office/drawing/2014/main" id="{A40BAA4B-C4C0-40C1-8DC8-B4E2F8A68E12}"/>
              </a:ext>
            </a:extLst>
          </p:cNvPr>
          <p:cNvCxnSpPr>
            <a:cxnSpLocks/>
          </p:cNvCxnSpPr>
          <p:nvPr/>
        </p:nvCxnSpPr>
        <p:spPr>
          <a:xfrm>
            <a:off x="8872625"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C0A2259-2540-4B32-A999-2B46A6790E3D}"/>
              </a:ext>
            </a:extLst>
          </p:cNvPr>
          <p:cNvCxnSpPr>
            <a:cxnSpLocks/>
          </p:cNvCxnSpPr>
          <p:nvPr/>
        </p:nvCxnSpPr>
        <p:spPr>
          <a:xfrm flipH="1">
            <a:off x="566094"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CEFB0ED-3F76-4403-AD0B-E738DD9D8CB6}"/>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6784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6BD5F-CF53-4DD5-B8C5-27BBA2BB8860}"/>
              </a:ext>
            </a:extLst>
          </p:cNvPr>
          <p:cNvSpPr>
            <a:spLocks noGrp="1"/>
          </p:cNvSpPr>
          <p:nvPr>
            <p:ph type="title"/>
          </p:nvPr>
        </p:nvSpPr>
        <p:spPr>
          <a:xfrm>
            <a:off x="571500" y="709684"/>
            <a:ext cx="11049000" cy="1057160"/>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576C2E1-5D5E-409F-BEE8-F48CE86F55C9}"/>
              </a:ext>
            </a:extLst>
          </p:cNvPr>
          <p:cNvSpPr>
            <a:spLocks noGrp="1"/>
          </p:cNvSpPr>
          <p:nvPr>
            <p:ph sz="half" idx="1"/>
          </p:nvPr>
        </p:nvSpPr>
        <p:spPr>
          <a:xfrm>
            <a:off x="579447" y="2074990"/>
            <a:ext cx="5181600" cy="41019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FBBF823-1BFB-4CF0-BAF4-D660C8F1AFC0}"/>
              </a:ext>
            </a:extLst>
          </p:cNvPr>
          <p:cNvSpPr>
            <a:spLocks noGrp="1"/>
          </p:cNvSpPr>
          <p:nvPr>
            <p:ph sz="half" idx="2"/>
          </p:nvPr>
        </p:nvSpPr>
        <p:spPr>
          <a:xfrm>
            <a:off x="6447082" y="2074990"/>
            <a:ext cx="5181600" cy="41019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6FF816E-EE02-44A4-8B81-B324ECFD74DF}"/>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6" name="Footer Placeholder 5">
            <a:extLst>
              <a:ext uri="{FF2B5EF4-FFF2-40B4-BE49-F238E27FC236}">
                <a16:creationId xmlns:a16="http://schemas.microsoft.com/office/drawing/2014/main" id="{F134D9E4-A693-44D2-A3E8-E3AABC9052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4F669F-4B8E-415D-A9BF-AD451F452C6B}"/>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11" name="Straight Connector 10">
            <a:extLst>
              <a:ext uri="{FF2B5EF4-FFF2-40B4-BE49-F238E27FC236}">
                <a16:creationId xmlns:a16="http://schemas.microsoft.com/office/drawing/2014/main" id="{720AF959-FCDC-4B92-9324-06A06C0D56F2}"/>
              </a:ext>
            </a:extLst>
          </p:cNvPr>
          <p:cNvCxnSpPr>
            <a:cxnSpLocks/>
          </p:cNvCxnSpPr>
          <p:nvPr/>
        </p:nvCxnSpPr>
        <p:spPr>
          <a:xfrm flipV="1">
            <a:off x="6101405" y="1883336"/>
            <a:ext cx="0" cy="43996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2126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F85E5-82C4-4BAE-B2B0-A078ABD6C69C}"/>
              </a:ext>
            </a:extLst>
          </p:cNvPr>
          <p:cNvSpPr>
            <a:spLocks noGrp="1"/>
          </p:cNvSpPr>
          <p:nvPr>
            <p:ph type="title"/>
          </p:nvPr>
        </p:nvSpPr>
        <p:spPr>
          <a:xfrm>
            <a:off x="583469" y="699118"/>
            <a:ext cx="11025062" cy="1063601"/>
          </a:xfrm>
        </p:spPr>
        <p:txBody>
          <a:bodyPr anchor="ct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12D15C7-F445-40F7-88F6-FD6526269CD7}"/>
              </a:ext>
            </a:extLst>
          </p:cNvPr>
          <p:cNvSpPr>
            <a:spLocks noGrp="1"/>
          </p:cNvSpPr>
          <p:nvPr>
            <p:ph type="body" idx="1"/>
          </p:nvPr>
        </p:nvSpPr>
        <p:spPr>
          <a:xfrm>
            <a:off x="583468" y="2022883"/>
            <a:ext cx="5230469" cy="564079"/>
          </a:xfrm>
        </p:spPr>
        <p:txBody>
          <a:bodyPr anchor="ctr">
            <a:norm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652C35-AA8E-4154-8A78-7DE9590E1F38}"/>
              </a:ext>
            </a:extLst>
          </p:cNvPr>
          <p:cNvSpPr>
            <a:spLocks noGrp="1"/>
          </p:cNvSpPr>
          <p:nvPr>
            <p:ph sz="half" idx="2"/>
          </p:nvPr>
        </p:nvSpPr>
        <p:spPr>
          <a:xfrm>
            <a:off x="583469" y="2866031"/>
            <a:ext cx="5157787" cy="3227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557EAC6-567C-4A4A-BB10-57EC14B97DDF}"/>
              </a:ext>
            </a:extLst>
          </p:cNvPr>
          <p:cNvSpPr>
            <a:spLocks noGrp="1"/>
          </p:cNvSpPr>
          <p:nvPr>
            <p:ph type="body" sz="quarter" idx="3"/>
          </p:nvPr>
        </p:nvSpPr>
        <p:spPr>
          <a:xfrm>
            <a:off x="6441470" y="2022883"/>
            <a:ext cx="5183188" cy="564080"/>
          </a:xfrm>
        </p:spPr>
        <p:txBody>
          <a:bodyPr anchor="ctr">
            <a:norm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9A083F-AD60-4437-B32A-44035D78AF63}"/>
              </a:ext>
            </a:extLst>
          </p:cNvPr>
          <p:cNvSpPr>
            <a:spLocks noGrp="1"/>
          </p:cNvSpPr>
          <p:nvPr>
            <p:ph sz="quarter" idx="4"/>
          </p:nvPr>
        </p:nvSpPr>
        <p:spPr>
          <a:xfrm>
            <a:off x="6441470" y="2866031"/>
            <a:ext cx="5183188" cy="3227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DBF86F-3266-4551-B680-06F401FFE665}"/>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8" name="Footer Placeholder 7">
            <a:extLst>
              <a:ext uri="{FF2B5EF4-FFF2-40B4-BE49-F238E27FC236}">
                <a16:creationId xmlns:a16="http://schemas.microsoft.com/office/drawing/2014/main" id="{755B38FE-80F9-4582-B2E1-B067C288DE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7BEF32-F637-47A1-9ED3-AFC4F79F3739}"/>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11" name="Straight Connector 10">
            <a:extLst>
              <a:ext uri="{FF2B5EF4-FFF2-40B4-BE49-F238E27FC236}">
                <a16:creationId xmlns:a16="http://schemas.microsoft.com/office/drawing/2014/main" id="{E0C508D4-7C99-4B8D-BCDE-F0001BD345D9}"/>
              </a:ext>
            </a:extLst>
          </p:cNvPr>
          <p:cNvCxnSpPr>
            <a:cxnSpLocks/>
          </p:cNvCxnSpPr>
          <p:nvPr/>
        </p:nvCxnSpPr>
        <p:spPr>
          <a:xfrm flipV="1">
            <a:off x="6101405" y="1883336"/>
            <a:ext cx="0" cy="43996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9BF61B-7951-48F4-982B-9401A483FFBF}"/>
              </a:ext>
            </a:extLst>
          </p:cNvPr>
          <p:cNvCxnSpPr>
            <a:cxnSpLocks/>
          </p:cNvCxnSpPr>
          <p:nvPr/>
        </p:nvCxnSpPr>
        <p:spPr>
          <a:xfrm flipH="1">
            <a:off x="577485" y="273859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3269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A94CB-6BE5-4B9E-B0A6-54F83B201A64}"/>
              </a:ext>
            </a:extLst>
          </p:cNvPr>
          <p:cNvSpPr>
            <a:spLocks noGrp="1"/>
          </p:cNvSpPr>
          <p:nvPr>
            <p:ph type="title"/>
          </p:nvPr>
        </p:nvSpPr>
        <p:spPr>
          <a:xfrm>
            <a:off x="571500" y="717452"/>
            <a:ext cx="11049000" cy="1161836"/>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75E8643C-1A5D-4F23-B0D7-5B46F5E456B4}"/>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4" name="Footer Placeholder 3">
            <a:extLst>
              <a:ext uri="{FF2B5EF4-FFF2-40B4-BE49-F238E27FC236}">
                <a16:creationId xmlns:a16="http://schemas.microsoft.com/office/drawing/2014/main" id="{0C1A3394-78CC-43B0-9762-5E826F8BBF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347F0A-1980-4E13-AB22-AE3B8AA44058}"/>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7" name="Straight Connector 6">
            <a:extLst>
              <a:ext uri="{FF2B5EF4-FFF2-40B4-BE49-F238E27FC236}">
                <a16:creationId xmlns:a16="http://schemas.microsoft.com/office/drawing/2014/main" id="{4E9D858B-8A9C-4235-B151-81C99A3D20D2}"/>
              </a:ext>
            </a:extLst>
          </p:cNvPr>
          <p:cNvCxnSpPr>
            <a:cxnSpLocks/>
          </p:cNvCxnSpPr>
          <p:nvPr/>
        </p:nvCxnSpPr>
        <p:spPr>
          <a:xfrm flipH="1">
            <a:off x="577485"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6C7798B-3ECB-4076-8955-A82116BB0D25}"/>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0184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C61D85-3E72-406F-AB26-B4ED94918442}"/>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3" name="Footer Placeholder 2">
            <a:extLst>
              <a:ext uri="{FF2B5EF4-FFF2-40B4-BE49-F238E27FC236}">
                <a16:creationId xmlns:a16="http://schemas.microsoft.com/office/drawing/2014/main" id="{499C831E-4321-467E-9090-C89C48CF2F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8A9556-B3D8-4403-835F-11AE2D4098E9}"/>
              </a:ext>
            </a:extLst>
          </p:cNvPr>
          <p:cNvSpPr>
            <a:spLocks noGrp="1"/>
          </p:cNvSpPr>
          <p:nvPr>
            <p:ph type="sldNum" sz="quarter" idx="12"/>
          </p:nvPr>
        </p:nvSpPr>
        <p:spPr/>
        <p:txBody>
          <a:bodyPr/>
          <a:lstStyle/>
          <a:p>
            <a:fld id="{5EEB83C2-341F-4C28-A243-1C56DDDA54D3}" type="slidenum">
              <a:rPr lang="en-US" smtClean="0"/>
              <a:t>‹Nr.›</a:t>
            </a:fld>
            <a:endParaRPr lang="en-US"/>
          </a:p>
        </p:txBody>
      </p:sp>
    </p:spTree>
    <p:extLst>
      <p:ext uri="{BB962C8B-B14F-4D97-AF65-F5344CB8AC3E}">
        <p14:creationId xmlns:p14="http://schemas.microsoft.com/office/powerpoint/2010/main" val="8143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0AA48-D521-423D-B185-6490EF57B935}"/>
              </a:ext>
            </a:extLst>
          </p:cNvPr>
          <p:cNvSpPr>
            <a:spLocks noGrp="1"/>
          </p:cNvSpPr>
          <p:nvPr>
            <p:ph type="title"/>
          </p:nvPr>
        </p:nvSpPr>
        <p:spPr>
          <a:xfrm>
            <a:off x="572201" y="810344"/>
            <a:ext cx="3478084" cy="1408062"/>
          </a:xfrm>
        </p:spPr>
        <p:txBody>
          <a:bodyPr anchor="t"/>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B64E6DD-DDD2-4ED6-B8A9-A8B6D7656549}"/>
              </a:ext>
            </a:extLst>
          </p:cNvPr>
          <p:cNvSpPr>
            <a:spLocks noGrp="1"/>
          </p:cNvSpPr>
          <p:nvPr>
            <p:ph idx="1"/>
          </p:nvPr>
        </p:nvSpPr>
        <p:spPr>
          <a:xfrm>
            <a:off x="4919809" y="931232"/>
            <a:ext cx="6700679" cy="507936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A3F08F5E-AD33-4ACF-84C9-78B0FF6BE3AC}"/>
              </a:ext>
            </a:extLst>
          </p:cNvPr>
          <p:cNvSpPr>
            <a:spLocks noGrp="1"/>
          </p:cNvSpPr>
          <p:nvPr>
            <p:ph type="body" sz="half" idx="2"/>
          </p:nvPr>
        </p:nvSpPr>
        <p:spPr>
          <a:xfrm>
            <a:off x="571500" y="2578608"/>
            <a:ext cx="3478783" cy="34172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D7604E-7DD4-4497-B325-74F899E8ACC6}"/>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6" name="Footer Placeholder 5">
            <a:extLst>
              <a:ext uri="{FF2B5EF4-FFF2-40B4-BE49-F238E27FC236}">
                <a16:creationId xmlns:a16="http://schemas.microsoft.com/office/drawing/2014/main" id="{3F02BEED-A8F6-4256-9539-4434694AA1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EA1AA6-EE0B-48FD-A7DE-6CEE6A8C7DEB}"/>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8" name="Straight Connector 7">
            <a:extLst>
              <a:ext uri="{FF2B5EF4-FFF2-40B4-BE49-F238E27FC236}">
                <a16:creationId xmlns:a16="http://schemas.microsoft.com/office/drawing/2014/main" id="{B3F35B32-9A23-4805-94A6-96826D202139}"/>
              </a:ext>
            </a:extLst>
          </p:cNvPr>
          <p:cNvCxnSpPr>
            <a:cxnSpLocks/>
          </p:cNvCxnSpPr>
          <p:nvPr/>
        </p:nvCxnSpPr>
        <p:spPr>
          <a:xfrm flipH="1">
            <a:off x="571500"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62BA7DA-3944-40D4-91CD-40CA24DBB79B}"/>
              </a:ext>
            </a:extLst>
          </p:cNvPr>
          <p:cNvCxnSpPr>
            <a:cxnSpLocks/>
          </p:cNvCxnSpPr>
          <p:nvPr/>
        </p:nvCxnSpPr>
        <p:spPr>
          <a:xfrm flipV="1">
            <a:off x="4419601"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BEA0B78-39E7-4039-B8BE-4F425688C6DF}"/>
              </a:ext>
            </a:extLst>
          </p:cNvPr>
          <p:cNvCxnSpPr>
            <a:cxnSpLocks/>
          </p:cNvCxnSpPr>
          <p:nvPr/>
        </p:nvCxnSpPr>
        <p:spPr>
          <a:xfrm flipH="1">
            <a:off x="571501" y="2406845"/>
            <a:ext cx="38481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D68B99C-0744-42EE-9713-AB0CEC3F5D85}"/>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2797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12732-5D39-4B30-A499-D51BABC882EF}"/>
              </a:ext>
            </a:extLst>
          </p:cNvPr>
          <p:cNvSpPr>
            <a:spLocks noGrp="1"/>
          </p:cNvSpPr>
          <p:nvPr>
            <p:ph type="title"/>
          </p:nvPr>
        </p:nvSpPr>
        <p:spPr>
          <a:xfrm>
            <a:off x="571499" y="802204"/>
            <a:ext cx="3478787" cy="1408062"/>
          </a:xfrm>
        </p:spPr>
        <p:txBody>
          <a:bodyPr anchor="t"/>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23AF5AEC-77BC-4A52-8A56-C6479CA6A29D}"/>
              </a:ext>
            </a:extLst>
          </p:cNvPr>
          <p:cNvSpPr>
            <a:spLocks noGrp="1"/>
          </p:cNvSpPr>
          <p:nvPr>
            <p:ph type="pic" idx="1"/>
          </p:nvPr>
        </p:nvSpPr>
        <p:spPr>
          <a:xfrm>
            <a:off x="4723467" y="847384"/>
            <a:ext cx="6907844" cy="52168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60A9240-8762-4C7D-AF22-A844CB2EC871}"/>
              </a:ext>
            </a:extLst>
          </p:cNvPr>
          <p:cNvSpPr>
            <a:spLocks noGrp="1"/>
          </p:cNvSpPr>
          <p:nvPr>
            <p:ph type="body" sz="half" idx="2"/>
          </p:nvPr>
        </p:nvSpPr>
        <p:spPr>
          <a:xfrm>
            <a:off x="571498" y="2574906"/>
            <a:ext cx="3478787" cy="343571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995685-E45D-4E74-8B78-D3B8E85C434D}"/>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6" name="Footer Placeholder 5">
            <a:extLst>
              <a:ext uri="{FF2B5EF4-FFF2-40B4-BE49-F238E27FC236}">
                <a16:creationId xmlns:a16="http://schemas.microsoft.com/office/drawing/2014/main" id="{321FCBA3-0FF5-47C2-901A-645F6185D2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030381-5320-46AD-A0B9-7C04B3E5A202}"/>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8" name="Straight Connector 7">
            <a:extLst>
              <a:ext uri="{FF2B5EF4-FFF2-40B4-BE49-F238E27FC236}">
                <a16:creationId xmlns:a16="http://schemas.microsoft.com/office/drawing/2014/main" id="{5357A432-D933-402A-8657-216EE20450EE}"/>
              </a:ext>
            </a:extLst>
          </p:cNvPr>
          <p:cNvCxnSpPr>
            <a:cxnSpLocks/>
          </p:cNvCxnSpPr>
          <p:nvPr/>
        </p:nvCxnSpPr>
        <p:spPr>
          <a:xfrm flipH="1">
            <a:off x="571500"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1B1E0F3-D71B-436F-A10B-B6EA7125F684}"/>
              </a:ext>
            </a:extLst>
          </p:cNvPr>
          <p:cNvCxnSpPr>
            <a:cxnSpLocks/>
          </p:cNvCxnSpPr>
          <p:nvPr/>
        </p:nvCxnSpPr>
        <p:spPr>
          <a:xfrm flipV="1">
            <a:off x="4419601"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EE64F5-2B48-4A2E-BA5E-1D37F1A7C9A3}"/>
              </a:ext>
            </a:extLst>
          </p:cNvPr>
          <p:cNvCxnSpPr>
            <a:cxnSpLocks/>
          </p:cNvCxnSpPr>
          <p:nvPr/>
        </p:nvCxnSpPr>
        <p:spPr>
          <a:xfrm flipH="1">
            <a:off x="571501" y="2406845"/>
            <a:ext cx="38481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99BF9AA-A2C8-4233-B597-EB11C6D6A0E0}"/>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2119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99A0A-70FC-426A-8B3B-60FAF9806EB0}"/>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EF47EC6-9753-4ABC-BB66-64CCC8BA0808}"/>
              </a:ext>
            </a:extLst>
          </p:cNvPr>
          <p:cNvSpPr>
            <a:spLocks noGrp="1"/>
          </p:cNvSpPr>
          <p:nvPr>
            <p:ph type="body" orient="vert" idx="1"/>
          </p:nvPr>
        </p:nvSpPr>
        <p:spPr>
          <a:xfrm>
            <a:off x="571499" y="2036363"/>
            <a:ext cx="11059811" cy="38707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8884D9F-DC99-4B4C-98CF-178BBBB76646}"/>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5" name="Footer Placeholder 4">
            <a:extLst>
              <a:ext uri="{FF2B5EF4-FFF2-40B4-BE49-F238E27FC236}">
                <a16:creationId xmlns:a16="http://schemas.microsoft.com/office/drawing/2014/main" id="{1A7A6840-AC0B-4260-8368-08E0A22D22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A5DAB8-EC07-4CCF-96EA-5D8ACDAE6E48}"/>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7" name="Straight Connector 6">
            <a:extLst>
              <a:ext uri="{FF2B5EF4-FFF2-40B4-BE49-F238E27FC236}">
                <a16:creationId xmlns:a16="http://schemas.microsoft.com/office/drawing/2014/main" id="{0438F1AC-9961-4786-A189-20863DD97F68}"/>
              </a:ext>
            </a:extLst>
          </p:cNvPr>
          <p:cNvCxnSpPr>
            <a:cxnSpLocks/>
          </p:cNvCxnSpPr>
          <p:nvPr/>
        </p:nvCxnSpPr>
        <p:spPr>
          <a:xfrm flipH="1">
            <a:off x="571500" y="1780979"/>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037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75F678-EC03-4845-A51B-C90FA6A15491}"/>
              </a:ext>
            </a:extLst>
          </p:cNvPr>
          <p:cNvSpPr>
            <a:spLocks noGrp="1"/>
          </p:cNvSpPr>
          <p:nvPr>
            <p:ph type="title" orient="vert"/>
          </p:nvPr>
        </p:nvSpPr>
        <p:spPr>
          <a:xfrm>
            <a:off x="9177953" y="797251"/>
            <a:ext cx="2483929" cy="528378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4A8B4D-A39F-4528-975A-9C84BEE778DF}"/>
              </a:ext>
            </a:extLst>
          </p:cNvPr>
          <p:cNvSpPr>
            <a:spLocks noGrp="1"/>
          </p:cNvSpPr>
          <p:nvPr>
            <p:ph type="body" orient="vert" idx="1"/>
          </p:nvPr>
        </p:nvSpPr>
        <p:spPr>
          <a:xfrm>
            <a:off x="566094" y="797251"/>
            <a:ext cx="8101072" cy="528378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5E4A23-6984-4AD1-A51D-600EDC263543}"/>
              </a:ext>
            </a:extLst>
          </p:cNvPr>
          <p:cNvSpPr>
            <a:spLocks noGrp="1"/>
          </p:cNvSpPr>
          <p:nvPr>
            <p:ph type="dt" sz="half" idx="10"/>
          </p:nvPr>
        </p:nvSpPr>
        <p:spPr/>
        <p:txBody>
          <a:bodyPr/>
          <a:lstStyle/>
          <a:p>
            <a:fld id="{1C8322F6-1C60-46CF-968C-BC20E470F443}" type="datetimeFigureOut">
              <a:rPr lang="en-US" smtClean="0"/>
              <a:t>4/29/2023</a:t>
            </a:fld>
            <a:endParaRPr lang="en-US"/>
          </a:p>
        </p:txBody>
      </p:sp>
      <p:sp>
        <p:nvSpPr>
          <p:cNvPr id="5" name="Footer Placeholder 4">
            <a:extLst>
              <a:ext uri="{FF2B5EF4-FFF2-40B4-BE49-F238E27FC236}">
                <a16:creationId xmlns:a16="http://schemas.microsoft.com/office/drawing/2014/main" id="{A9273E28-C341-49CC-BAAB-0C0D198212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26D54A-8E86-4026-8DD0-5B0979BB8C78}"/>
              </a:ext>
            </a:extLst>
          </p:cNvPr>
          <p:cNvSpPr>
            <a:spLocks noGrp="1"/>
          </p:cNvSpPr>
          <p:nvPr>
            <p:ph type="sldNum" sz="quarter" idx="12"/>
          </p:nvPr>
        </p:nvSpPr>
        <p:spPr/>
        <p:txBody>
          <a:bodyPr/>
          <a:lstStyle/>
          <a:p>
            <a:fld id="{5EEB83C2-341F-4C28-A243-1C56DDDA54D3}" type="slidenum">
              <a:rPr lang="en-US" smtClean="0"/>
              <a:t>‹Nr.›</a:t>
            </a:fld>
            <a:endParaRPr lang="en-US"/>
          </a:p>
        </p:txBody>
      </p:sp>
      <p:cxnSp>
        <p:nvCxnSpPr>
          <p:cNvPr id="7" name="Straight Connector 6">
            <a:extLst>
              <a:ext uri="{FF2B5EF4-FFF2-40B4-BE49-F238E27FC236}">
                <a16:creationId xmlns:a16="http://schemas.microsoft.com/office/drawing/2014/main" id="{1CB05DA4-DF32-4D7A-9E4D-36309C90C5BB}"/>
              </a:ext>
            </a:extLst>
          </p:cNvPr>
          <p:cNvCxnSpPr>
            <a:cxnSpLocks/>
          </p:cNvCxnSpPr>
          <p:nvPr/>
        </p:nvCxnSpPr>
        <p:spPr>
          <a:xfrm flipH="1">
            <a:off x="566094" y="57711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7CC7262-4997-41E4-976D-BA82E148280F}"/>
              </a:ext>
            </a:extLst>
          </p:cNvPr>
          <p:cNvCxnSpPr>
            <a:cxnSpLocks/>
          </p:cNvCxnSpPr>
          <p:nvPr/>
        </p:nvCxnSpPr>
        <p:spPr>
          <a:xfrm flipV="1">
            <a:off x="8875226" y="571500"/>
            <a:ext cx="0" cy="57114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F5063B5-E478-4C41-AD40-49A39AE07429}"/>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9062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E1467D-9ED1-4211-A71E-41C91C755C9D}"/>
              </a:ext>
            </a:extLst>
          </p:cNvPr>
          <p:cNvSpPr>
            <a:spLocks noGrp="1"/>
          </p:cNvSpPr>
          <p:nvPr>
            <p:ph type="title"/>
          </p:nvPr>
        </p:nvSpPr>
        <p:spPr>
          <a:xfrm>
            <a:off x="571500" y="689289"/>
            <a:ext cx="11049000" cy="108410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1F8A6A1-C9C7-4FDF-B4DA-1E86B6A355F8}"/>
              </a:ext>
            </a:extLst>
          </p:cNvPr>
          <p:cNvSpPr>
            <a:spLocks noGrp="1"/>
          </p:cNvSpPr>
          <p:nvPr>
            <p:ph type="body" idx="1"/>
          </p:nvPr>
        </p:nvSpPr>
        <p:spPr>
          <a:xfrm>
            <a:off x="571499" y="2075688"/>
            <a:ext cx="11059811" cy="38180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AACC44A-C635-4CD0-90E9-D9503AF4CCF2}"/>
              </a:ext>
            </a:extLst>
          </p:cNvPr>
          <p:cNvSpPr>
            <a:spLocks noGrp="1"/>
          </p:cNvSpPr>
          <p:nvPr>
            <p:ph type="dt" sz="half" idx="2"/>
          </p:nvPr>
        </p:nvSpPr>
        <p:spPr>
          <a:xfrm>
            <a:off x="8036732" y="6397103"/>
            <a:ext cx="3091928" cy="365125"/>
          </a:xfrm>
          <a:prstGeom prst="rect">
            <a:avLst/>
          </a:prstGeom>
        </p:spPr>
        <p:txBody>
          <a:bodyPr vert="horz" lIns="91440" tIns="45720" rIns="91440" bIns="45720" rtlCol="0" anchor="ctr"/>
          <a:lstStyle>
            <a:lvl1pPr algn="r">
              <a:defRPr sz="800" cap="all" spc="200" baseline="0">
                <a:solidFill>
                  <a:schemeClr val="tx1"/>
                </a:solidFill>
              </a:defRPr>
            </a:lvl1pPr>
          </a:lstStyle>
          <a:p>
            <a:fld id="{1C8322F6-1C60-46CF-968C-BC20E470F443}" type="datetimeFigureOut">
              <a:rPr lang="en-US" smtClean="0"/>
              <a:t>4/29/2023</a:t>
            </a:fld>
            <a:endParaRPr lang="en-US"/>
          </a:p>
        </p:txBody>
      </p:sp>
      <p:sp>
        <p:nvSpPr>
          <p:cNvPr id="5" name="Footer Placeholder 4">
            <a:extLst>
              <a:ext uri="{FF2B5EF4-FFF2-40B4-BE49-F238E27FC236}">
                <a16:creationId xmlns:a16="http://schemas.microsoft.com/office/drawing/2014/main" id="{58ABF682-1A47-492C-81E3-9DB0A50ECB1F}"/>
              </a:ext>
            </a:extLst>
          </p:cNvPr>
          <p:cNvSpPr>
            <a:spLocks noGrp="1"/>
          </p:cNvSpPr>
          <p:nvPr>
            <p:ph type="ftr" sz="quarter" idx="3"/>
          </p:nvPr>
        </p:nvSpPr>
        <p:spPr>
          <a:xfrm>
            <a:off x="475782" y="6397103"/>
            <a:ext cx="4114800" cy="365125"/>
          </a:xfrm>
          <a:prstGeom prst="rect">
            <a:avLst/>
          </a:prstGeom>
        </p:spPr>
        <p:txBody>
          <a:bodyPr vert="horz" lIns="91440" tIns="45720" rIns="91440" bIns="45720" rtlCol="0" anchor="ctr"/>
          <a:lstStyle>
            <a:lvl1pPr algn="l">
              <a:defRPr sz="800" cap="all" spc="2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6CCC814B-9105-44ED-98A9-D326B2E2605C}"/>
              </a:ext>
            </a:extLst>
          </p:cNvPr>
          <p:cNvSpPr>
            <a:spLocks noGrp="1"/>
          </p:cNvSpPr>
          <p:nvPr>
            <p:ph type="sldNum" sz="quarter" idx="4"/>
          </p:nvPr>
        </p:nvSpPr>
        <p:spPr>
          <a:xfrm>
            <a:off x="11024553" y="6397103"/>
            <a:ext cx="700775" cy="365125"/>
          </a:xfrm>
          <a:prstGeom prst="rect">
            <a:avLst/>
          </a:prstGeom>
        </p:spPr>
        <p:txBody>
          <a:bodyPr vert="horz" lIns="91440" tIns="45720" rIns="91440" bIns="45720" rtlCol="0" anchor="ctr"/>
          <a:lstStyle>
            <a:lvl1pPr algn="r">
              <a:defRPr sz="800">
                <a:solidFill>
                  <a:schemeClr val="tx1"/>
                </a:solidFill>
              </a:defRPr>
            </a:lvl1pPr>
          </a:lstStyle>
          <a:p>
            <a:fld id="{5EEB83C2-341F-4C28-A243-1C56DDDA54D3}" type="slidenum">
              <a:rPr lang="en-US" smtClean="0"/>
              <a:t>‹Nr.›</a:t>
            </a:fld>
            <a:endParaRPr lang="en-US"/>
          </a:p>
        </p:txBody>
      </p:sp>
      <p:cxnSp>
        <p:nvCxnSpPr>
          <p:cNvPr id="20" name="Straight Connector 19">
            <a:extLst>
              <a:ext uri="{FF2B5EF4-FFF2-40B4-BE49-F238E27FC236}">
                <a16:creationId xmlns:a16="http://schemas.microsoft.com/office/drawing/2014/main" id="{A6814345-41DE-42C5-8657-66C1417DF81A}"/>
              </a:ext>
            </a:extLst>
          </p:cNvPr>
          <p:cNvCxnSpPr>
            <a:cxnSpLocks/>
          </p:cNvCxnSpPr>
          <p:nvPr/>
        </p:nvCxnSpPr>
        <p:spPr>
          <a:xfrm flipH="1">
            <a:off x="566094" y="6286347"/>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E68E419-3727-4F5E-8840-AF149B33B0B7}"/>
              </a:ext>
            </a:extLst>
          </p:cNvPr>
          <p:cNvCxnSpPr>
            <a:cxnSpLocks/>
          </p:cNvCxnSpPr>
          <p:nvPr/>
        </p:nvCxnSpPr>
        <p:spPr>
          <a:xfrm flipH="1">
            <a:off x="577485" y="1883336"/>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519B6EC-D7AE-452F-8D0C-D11BD3377F3E}"/>
              </a:ext>
            </a:extLst>
          </p:cNvPr>
          <p:cNvCxnSpPr>
            <a:cxnSpLocks/>
          </p:cNvCxnSpPr>
          <p:nvPr/>
        </p:nvCxnSpPr>
        <p:spPr>
          <a:xfrm flipH="1">
            <a:off x="577485"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345788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txStyles>
    <p:titleStyle>
      <a:lvl1pPr algn="l" defTabSz="914400" rtl="0" eaLnBrk="1" latinLnBrk="0" hangingPunct="1">
        <a:lnSpc>
          <a:spcPct val="90000"/>
        </a:lnSpc>
        <a:spcBef>
          <a:spcPct val="0"/>
        </a:spcBef>
        <a:buNone/>
        <a:defRPr sz="4000" kern="1200" spc="-100" baseline="0">
          <a:solidFill>
            <a:schemeClr val="tx1"/>
          </a:solidFill>
          <a:latin typeface="Batang" panose="02030600000101010101" pitchFamily="18" charset="-127"/>
          <a:ea typeface="Batang" panose="02030600000101010101" pitchFamily="18" charset="-127"/>
          <a:cs typeface="+mj-cs"/>
        </a:defRPr>
      </a:lvl1pPr>
    </p:titleStyle>
    <p:bodyStyle>
      <a:lvl1pPr marL="228600" indent="-228600" algn="l" defTabSz="914400" rtl="0" eaLnBrk="1" latinLnBrk="0" hangingPunct="1">
        <a:lnSpc>
          <a:spcPct val="120000"/>
        </a:lnSpc>
        <a:spcBef>
          <a:spcPts val="1000"/>
        </a:spcBef>
        <a:buSzPct val="80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SzPct val="8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0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SzPct val="80000"/>
        <a:buFont typeface="Avenir Next LT Pro Light" panose="020B03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2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83168C5-529E-4E00-9D4C-9F5E3252EA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5524501" y="822960"/>
            <a:ext cx="6185186" cy="4798397"/>
          </a:xfrm>
        </p:spPr>
        <p:txBody>
          <a:bodyPr>
            <a:normAutofit/>
          </a:bodyPr>
          <a:lstStyle/>
          <a:p>
            <a:pPr algn="r"/>
            <a:r>
              <a:rPr lang="de-DE" b="1" dirty="0" err="1">
                <a:latin typeface="Batang"/>
                <a:ea typeface="Batang"/>
              </a:rPr>
              <a:t>media</a:t>
            </a:r>
            <a:r>
              <a:rPr lang="de-DE" b="1" dirty="0">
                <a:latin typeface="Batang"/>
                <a:ea typeface="Batang"/>
              </a:rPr>
              <a:t> </a:t>
            </a:r>
            <a:r>
              <a:rPr lang="de-DE" b="1" dirty="0" err="1">
                <a:latin typeface="Batang"/>
                <a:ea typeface="Batang"/>
              </a:rPr>
              <a:t>practice</a:t>
            </a:r>
            <a:br>
              <a:rPr lang="de-DE" b="1" dirty="0">
                <a:latin typeface="Batang"/>
                <a:ea typeface="Batang"/>
              </a:rPr>
            </a:br>
            <a:r>
              <a:rPr lang="de-DE" b="1" dirty="0">
                <a:latin typeface="Batang"/>
                <a:ea typeface="Batang"/>
              </a:rPr>
              <a:t>?</a:t>
            </a:r>
            <a:br>
              <a:rPr lang="de-DE" b="1" dirty="0">
                <a:latin typeface="Batang"/>
                <a:ea typeface="Batang"/>
              </a:rPr>
            </a:br>
            <a:br>
              <a:rPr lang="de-DE" b="1" dirty="0">
                <a:latin typeface="Batang"/>
                <a:ea typeface="Batang"/>
              </a:rPr>
            </a:br>
            <a:br>
              <a:rPr lang="de-DE" dirty="0">
                <a:latin typeface="Batang"/>
                <a:ea typeface="Batang"/>
              </a:rPr>
            </a:br>
            <a:br>
              <a:rPr lang="de-DE" dirty="0">
                <a:latin typeface="Batang"/>
                <a:ea typeface="Batang"/>
              </a:rPr>
            </a:br>
            <a:r>
              <a:rPr lang="de-DE" sz="2000" b="1" dirty="0" err="1">
                <a:latin typeface="Batang"/>
                <a:ea typeface="Batang"/>
              </a:rPr>
              <a:t>media</a:t>
            </a:r>
            <a:br>
              <a:rPr lang="en-US" sz="2000" dirty="0"/>
            </a:br>
            <a:r>
              <a:rPr lang="de-DE" sz="2000" b="1" dirty="0" err="1">
                <a:latin typeface="Batang"/>
                <a:ea typeface="Batang"/>
              </a:rPr>
              <a:t>rig</a:t>
            </a:r>
            <a:br>
              <a:rPr lang="en-US" sz="2000" dirty="0">
                <a:latin typeface="Batang"/>
                <a:ea typeface="Batang"/>
              </a:rPr>
            </a:br>
            <a:r>
              <a:rPr lang="de-DE" sz="2000" b="1" dirty="0">
                <a:latin typeface="Batang"/>
                <a:ea typeface="Batang"/>
              </a:rPr>
              <a:t>CFvSG, 2023</a:t>
            </a:r>
            <a:endParaRPr lang="de-DE" sz="2000" dirty="0">
              <a:latin typeface="Batang"/>
              <a:ea typeface="Batang"/>
            </a:endParaRPr>
          </a:p>
        </p:txBody>
      </p:sp>
      <p:sp>
        <p:nvSpPr>
          <p:cNvPr id="3" name="Untertitel 2"/>
          <p:cNvSpPr>
            <a:spLocks noGrp="1"/>
          </p:cNvSpPr>
          <p:nvPr>
            <p:ph type="subTitle" idx="1"/>
          </p:nvPr>
        </p:nvSpPr>
        <p:spPr>
          <a:xfrm>
            <a:off x="540330" y="3058429"/>
            <a:ext cx="2715352" cy="2843991"/>
          </a:xfrm>
        </p:spPr>
        <p:txBody>
          <a:bodyPr>
            <a:normAutofit/>
          </a:bodyPr>
          <a:lstStyle/>
          <a:p>
            <a:r>
              <a:rPr lang="de-DE" dirty="0" err="1"/>
              <a:t>Towards</a:t>
            </a:r>
            <a:r>
              <a:rPr lang="de-DE" dirty="0"/>
              <a:t> an </a:t>
            </a:r>
            <a:r>
              <a:rPr lang="de-DE" dirty="0" err="1"/>
              <a:t>interdisciplinary</a:t>
            </a:r>
            <a:r>
              <a:rPr lang="de-DE" dirty="0"/>
              <a:t> Approach in </a:t>
            </a:r>
            <a:r>
              <a:rPr lang="de-DE" dirty="0" err="1"/>
              <a:t>postcolonialism</a:t>
            </a:r>
          </a:p>
        </p:txBody>
      </p:sp>
      <p:cxnSp>
        <p:nvCxnSpPr>
          <p:cNvPr id="10" name="Straight Connector 9">
            <a:extLst>
              <a:ext uri="{FF2B5EF4-FFF2-40B4-BE49-F238E27FC236}">
                <a16:creationId xmlns:a16="http://schemas.microsoft.com/office/drawing/2014/main" id="{8F07BAF3-9192-40BA-915C-84551923BF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16433" y="574748"/>
            <a:ext cx="0" cy="57125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EDD632D-A8D0-4079-A550-5557F5E3BA6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7176" y="574748"/>
            <a:ext cx="110433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B70C4DD-D704-4C63-874C-EA8923E7FA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7176" y="6286500"/>
            <a:ext cx="110433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7499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889F449-A8C1-4223-8D3F-453A7C93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FCDDFA3-B601-3BD5-B28A-AB06F817FE36}"/>
              </a:ext>
            </a:extLst>
          </p:cNvPr>
          <p:cNvSpPr>
            <a:spLocks noGrp="1"/>
          </p:cNvSpPr>
          <p:nvPr>
            <p:ph type="title"/>
          </p:nvPr>
        </p:nvSpPr>
        <p:spPr>
          <a:xfrm>
            <a:off x="521208" y="818777"/>
            <a:ext cx="2632002" cy="5099442"/>
          </a:xfrm>
        </p:spPr>
        <p:txBody>
          <a:bodyPr anchor="t">
            <a:normAutofit/>
          </a:bodyPr>
          <a:lstStyle/>
          <a:p>
            <a:r>
              <a:rPr lang="de-DE" dirty="0">
                <a:latin typeface="Batang"/>
                <a:ea typeface="Batang"/>
              </a:rPr>
              <a:t>Task 1:</a:t>
            </a:r>
            <a:endParaRPr lang="de-DE" dirty="0"/>
          </a:p>
        </p:txBody>
      </p:sp>
      <p:cxnSp>
        <p:nvCxnSpPr>
          <p:cNvPr id="10" name="Straight Connector 9">
            <a:extLst>
              <a:ext uri="{FF2B5EF4-FFF2-40B4-BE49-F238E27FC236}">
                <a16:creationId xmlns:a16="http://schemas.microsoft.com/office/drawing/2014/main" id="{9B483DE6-F425-4CA0-9983-0778A131FA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571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8F3C27F-5DD1-4734-BC17-6CA4460264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6286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1F67967-936C-4D11-B434-DEBD15F2B7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147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4891C4AA-DF3A-9153-5911-FE3AFC408B3F}"/>
              </a:ext>
            </a:extLst>
          </p:cNvPr>
          <p:cNvSpPr>
            <a:spLocks noGrp="1"/>
          </p:cNvSpPr>
          <p:nvPr>
            <p:ph idx="1"/>
          </p:nvPr>
        </p:nvSpPr>
        <p:spPr>
          <a:xfrm>
            <a:off x="3791570" y="939782"/>
            <a:ext cx="7724000" cy="5034810"/>
          </a:xfrm>
        </p:spPr>
        <p:txBody>
          <a:bodyPr anchor="t">
            <a:normAutofit/>
          </a:bodyPr>
          <a:lstStyle/>
          <a:p>
            <a:r>
              <a:rPr lang="de-AT" sz="2400" dirty="0"/>
              <a:t>In </a:t>
            </a:r>
            <a:r>
              <a:rPr lang="de-AT" sz="2400" dirty="0" err="1"/>
              <a:t>groups</a:t>
            </a:r>
            <a:r>
              <a:rPr lang="de-AT" sz="2400" dirty="0"/>
              <a:t> </a:t>
            </a:r>
            <a:r>
              <a:rPr lang="de-AT" sz="2400" dirty="0" err="1"/>
              <a:t>of</a:t>
            </a:r>
            <a:r>
              <a:rPr lang="de-AT" sz="2400" dirty="0"/>
              <a:t> 4, </a:t>
            </a:r>
            <a:r>
              <a:rPr lang="de-AT" sz="2400" dirty="0" err="1"/>
              <a:t>discuss</a:t>
            </a:r>
            <a:r>
              <a:rPr lang="de-AT" sz="2400" dirty="0"/>
              <a:t> </a:t>
            </a:r>
            <a:r>
              <a:rPr lang="de-AT" sz="2400" dirty="0" err="1"/>
              <a:t>what</a:t>
            </a:r>
            <a:r>
              <a:rPr lang="de-AT" sz="2400" dirty="0"/>
              <a:t> </a:t>
            </a:r>
            <a:r>
              <a:rPr lang="de-AT" sz="2400" dirty="0" err="1"/>
              <a:t>you</a:t>
            </a:r>
            <a:r>
              <a:rPr lang="de-AT" sz="2400" dirty="0"/>
              <a:t> </a:t>
            </a:r>
            <a:r>
              <a:rPr lang="de-AT" sz="2400" dirty="0" err="1"/>
              <a:t>have</a:t>
            </a:r>
            <a:r>
              <a:rPr lang="de-AT" sz="2400" dirty="0"/>
              <a:t> </a:t>
            </a:r>
            <a:r>
              <a:rPr lang="de-AT" sz="2400" dirty="0" err="1"/>
              <a:t>worked</a:t>
            </a:r>
            <a:r>
              <a:rPr lang="de-AT" sz="2400" dirty="0"/>
              <a:t> on in </a:t>
            </a:r>
            <a:r>
              <a:rPr lang="de-AT" sz="2400" dirty="0" err="1"/>
              <a:t>the</a:t>
            </a:r>
            <a:r>
              <a:rPr lang="de-AT" sz="2400" dirty="0"/>
              <a:t> last </a:t>
            </a:r>
            <a:r>
              <a:rPr lang="de-AT" sz="2400" dirty="0" err="1"/>
              <a:t>couple</a:t>
            </a:r>
            <a:r>
              <a:rPr lang="de-AT" sz="2400" dirty="0"/>
              <a:t> </a:t>
            </a:r>
            <a:r>
              <a:rPr lang="de-AT" sz="2400" dirty="0" err="1"/>
              <a:t>of</a:t>
            </a:r>
            <a:r>
              <a:rPr lang="de-AT" sz="2400" dirty="0"/>
              <a:t> </a:t>
            </a:r>
            <a:r>
              <a:rPr lang="de-AT" sz="2400" dirty="0" err="1"/>
              <a:t>weeks</a:t>
            </a:r>
            <a:endParaRPr lang="de-AT" sz="2400" dirty="0"/>
          </a:p>
          <a:p>
            <a:r>
              <a:rPr lang="de-AT" sz="2400" dirty="0" err="1"/>
              <a:t>Develop</a:t>
            </a:r>
            <a:r>
              <a:rPr lang="de-AT" sz="2400" dirty="0"/>
              <a:t> a </a:t>
            </a:r>
            <a:r>
              <a:rPr lang="de-AT" sz="2400" dirty="0" err="1"/>
              <a:t>strategy</a:t>
            </a:r>
            <a:r>
              <a:rPr lang="de-AT" sz="2400" dirty="0"/>
              <a:t> on </a:t>
            </a:r>
            <a:r>
              <a:rPr lang="de-AT" sz="2400" dirty="0" err="1"/>
              <a:t>how</a:t>
            </a:r>
            <a:r>
              <a:rPr lang="de-AT" sz="2400" dirty="0"/>
              <a:t> </a:t>
            </a:r>
            <a:r>
              <a:rPr lang="de-AT" sz="2400" dirty="0" err="1"/>
              <a:t>to</a:t>
            </a:r>
            <a:r>
              <a:rPr lang="de-AT" sz="2400" dirty="0"/>
              <a:t> </a:t>
            </a:r>
            <a:r>
              <a:rPr lang="de-AT" sz="2400" dirty="0" err="1"/>
              <a:t>work</a:t>
            </a:r>
            <a:r>
              <a:rPr lang="de-AT" sz="2400" dirty="0"/>
              <a:t> on </a:t>
            </a:r>
            <a:r>
              <a:rPr lang="de-AT" sz="2400" dirty="0" err="1"/>
              <a:t>issues</a:t>
            </a:r>
            <a:r>
              <a:rPr lang="de-AT" sz="2400" dirty="0"/>
              <a:t> </a:t>
            </a:r>
            <a:r>
              <a:rPr lang="de-AT" sz="2400" dirty="0" err="1"/>
              <a:t>of</a:t>
            </a:r>
            <a:r>
              <a:rPr lang="de-AT" sz="2400" dirty="0"/>
              <a:t> </a:t>
            </a:r>
            <a:r>
              <a:rPr lang="de-AT" sz="2400" dirty="0" err="1"/>
              <a:t>postcolonialism</a:t>
            </a:r>
            <a:r>
              <a:rPr lang="de-AT" sz="2400" dirty="0"/>
              <a:t>:</a:t>
            </a:r>
          </a:p>
          <a:p>
            <a:pPr lvl="1"/>
            <a:r>
              <a:rPr lang="de-AT" sz="2200" dirty="0" err="1"/>
              <a:t>What</a:t>
            </a:r>
            <a:r>
              <a:rPr lang="de-AT" sz="2200" dirty="0"/>
              <a:t> </a:t>
            </a:r>
            <a:r>
              <a:rPr lang="de-AT" sz="2200" dirty="0" err="1"/>
              <a:t>can</a:t>
            </a:r>
            <a:r>
              <a:rPr lang="de-AT" sz="2200" dirty="0"/>
              <a:t> </a:t>
            </a:r>
            <a:r>
              <a:rPr lang="de-AT" sz="2200" dirty="0" err="1"/>
              <a:t>we</a:t>
            </a:r>
            <a:r>
              <a:rPr lang="de-AT" sz="2200" dirty="0"/>
              <a:t> </a:t>
            </a:r>
            <a:r>
              <a:rPr lang="de-AT" sz="2200" dirty="0" err="1"/>
              <a:t>present</a:t>
            </a:r>
            <a:r>
              <a:rPr lang="de-AT" sz="2200" dirty="0"/>
              <a:t>? </a:t>
            </a:r>
          </a:p>
          <a:p>
            <a:pPr lvl="1"/>
            <a:r>
              <a:rPr lang="de-AT" sz="2200" dirty="0" err="1"/>
              <a:t>What</a:t>
            </a:r>
            <a:r>
              <a:rPr lang="de-AT" sz="2200" dirty="0"/>
              <a:t> </a:t>
            </a:r>
            <a:r>
              <a:rPr lang="de-AT" sz="2200" dirty="0" err="1"/>
              <a:t>is</a:t>
            </a:r>
            <a:r>
              <a:rPr lang="de-AT" sz="2200" dirty="0"/>
              <a:t> </a:t>
            </a:r>
            <a:r>
              <a:rPr lang="de-AT" sz="2200" dirty="0" err="1"/>
              <a:t>important</a:t>
            </a:r>
            <a:r>
              <a:rPr lang="de-AT" sz="2200" dirty="0"/>
              <a:t> </a:t>
            </a:r>
            <a:r>
              <a:rPr lang="de-AT" sz="2200" dirty="0" err="1"/>
              <a:t>for</a:t>
            </a:r>
            <a:r>
              <a:rPr lang="de-AT" sz="2200" dirty="0"/>
              <a:t> </a:t>
            </a:r>
            <a:r>
              <a:rPr lang="de-AT" sz="2200" dirty="0" err="1"/>
              <a:t>you</a:t>
            </a:r>
            <a:r>
              <a:rPr lang="de-AT" sz="2200" dirty="0"/>
              <a:t> </a:t>
            </a:r>
            <a:r>
              <a:rPr lang="de-AT" sz="2200" dirty="0" err="1"/>
              <a:t>to</a:t>
            </a:r>
            <a:r>
              <a:rPr lang="de-AT" sz="2200" dirty="0"/>
              <a:t> </a:t>
            </a:r>
            <a:r>
              <a:rPr lang="de-AT" sz="2200" dirty="0" err="1"/>
              <a:t>show</a:t>
            </a:r>
            <a:r>
              <a:rPr lang="de-AT" sz="2200" dirty="0"/>
              <a:t>?</a:t>
            </a:r>
          </a:p>
          <a:p>
            <a:endParaRPr lang="de-AT" sz="2400" dirty="0"/>
          </a:p>
          <a:p>
            <a:r>
              <a:rPr lang="de-AT" sz="2400" dirty="0" err="1"/>
              <a:t>Consider</a:t>
            </a:r>
            <a:r>
              <a:rPr lang="de-AT" sz="2400" dirty="0"/>
              <a:t> potential </a:t>
            </a:r>
            <a:r>
              <a:rPr lang="de-AT" sz="2400" dirty="0" err="1"/>
              <a:t>pitfalls</a:t>
            </a:r>
            <a:r>
              <a:rPr lang="de-AT" sz="2400" dirty="0"/>
              <a:t> and </a:t>
            </a:r>
            <a:r>
              <a:rPr lang="de-AT" sz="2400" dirty="0" err="1"/>
              <a:t>problems</a:t>
            </a:r>
            <a:r>
              <a:rPr lang="de-AT" sz="2400" dirty="0"/>
              <a:t> </a:t>
            </a:r>
            <a:r>
              <a:rPr lang="de-AT" sz="2400" dirty="0" err="1"/>
              <a:t>we</a:t>
            </a:r>
            <a:r>
              <a:rPr lang="de-AT" sz="2400" dirty="0"/>
              <a:t> </a:t>
            </a:r>
            <a:r>
              <a:rPr lang="de-AT" sz="2400" dirty="0" err="1"/>
              <a:t>could</a:t>
            </a:r>
            <a:r>
              <a:rPr lang="de-AT" sz="2400" dirty="0"/>
              <a:t> </a:t>
            </a:r>
            <a:r>
              <a:rPr lang="de-AT" sz="2400" dirty="0" err="1"/>
              <a:t>encounter</a:t>
            </a:r>
            <a:r>
              <a:rPr lang="de-AT" sz="2400" dirty="0"/>
              <a:t> </a:t>
            </a:r>
            <a:r>
              <a:rPr lang="de-AT" sz="2400" dirty="0" err="1"/>
              <a:t>as</a:t>
            </a:r>
            <a:r>
              <a:rPr lang="de-AT" sz="2400" dirty="0"/>
              <a:t> a </a:t>
            </a:r>
            <a:r>
              <a:rPr lang="de-AT" sz="2400" dirty="0" err="1"/>
              <a:t>group</a:t>
            </a:r>
            <a:r>
              <a:rPr lang="de-AT" sz="2400" dirty="0"/>
              <a:t> </a:t>
            </a:r>
            <a:r>
              <a:rPr lang="de-AT" sz="2400" dirty="0" err="1"/>
              <a:t>presenting</a:t>
            </a:r>
            <a:r>
              <a:rPr lang="de-AT" sz="2400" dirty="0"/>
              <a:t> </a:t>
            </a:r>
            <a:r>
              <a:rPr lang="de-AT" sz="2400" dirty="0" err="1"/>
              <a:t>our</a:t>
            </a:r>
            <a:r>
              <a:rPr lang="de-AT" sz="2400" dirty="0"/>
              <a:t> </a:t>
            </a:r>
            <a:r>
              <a:rPr lang="de-AT" sz="2400" dirty="0" err="1"/>
              <a:t>results</a:t>
            </a:r>
            <a:endParaRPr lang="de-AT" sz="2400" dirty="0"/>
          </a:p>
          <a:p>
            <a:endParaRPr lang="de-DE" sz="1800" dirty="0"/>
          </a:p>
        </p:txBody>
      </p:sp>
    </p:spTree>
    <p:extLst>
      <p:ext uri="{BB962C8B-B14F-4D97-AF65-F5344CB8AC3E}">
        <p14:creationId xmlns:p14="http://schemas.microsoft.com/office/powerpoint/2010/main" val="3392873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00">
            <a:alpha val="25000"/>
          </a:srgb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20F97B-4F54-A942-6AAF-BA8F4F15E59E}"/>
              </a:ext>
            </a:extLst>
          </p:cNvPr>
          <p:cNvSpPr>
            <a:spLocks noGrp="1"/>
          </p:cNvSpPr>
          <p:nvPr>
            <p:ph type="title"/>
          </p:nvPr>
        </p:nvSpPr>
        <p:spPr/>
        <p:txBody>
          <a:bodyPr/>
          <a:lstStyle/>
          <a:p>
            <a:r>
              <a:rPr lang="de-AT" i="1" dirty="0"/>
              <a:t>Kommentar Task 1</a:t>
            </a:r>
            <a:endParaRPr lang="de-DE" i="1" dirty="0"/>
          </a:p>
        </p:txBody>
      </p:sp>
      <p:sp>
        <p:nvSpPr>
          <p:cNvPr id="9" name="Inhaltsplatzhalter 8">
            <a:extLst>
              <a:ext uri="{FF2B5EF4-FFF2-40B4-BE49-F238E27FC236}">
                <a16:creationId xmlns:a16="http://schemas.microsoft.com/office/drawing/2014/main" id="{3B8BDB44-72EC-D079-5B5A-1ABD1434D827}"/>
              </a:ext>
            </a:extLst>
          </p:cNvPr>
          <p:cNvSpPr>
            <a:spLocks noGrp="1"/>
          </p:cNvSpPr>
          <p:nvPr>
            <p:ph idx="1"/>
          </p:nvPr>
        </p:nvSpPr>
        <p:spPr>
          <a:xfrm>
            <a:off x="571499" y="2075688"/>
            <a:ext cx="11059811" cy="3622468"/>
          </a:xfrm>
        </p:spPr>
        <p:txBody>
          <a:bodyPr/>
          <a:lstStyle/>
          <a:p>
            <a:r>
              <a:rPr lang="de-AT" i="1" dirty="0"/>
              <a:t>Reflektion der bisherigen Unterrichtseinheiten des Projektes</a:t>
            </a:r>
          </a:p>
          <a:p>
            <a:r>
              <a:rPr lang="de-AT" i="1" dirty="0"/>
              <a:t>Überführung der Themen und Ergebnisse in die mediale Praxis bzw. Medienproduktion</a:t>
            </a:r>
          </a:p>
          <a:p>
            <a:endParaRPr lang="de-AT" i="1" dirty="0"/>
          </a:p>
        </p:txBody>
      </p:sp>
    </p:spTree>
    <p:extLst>
      <p:ext uri="{BB962C8B-B14F-4D97-AF65-F5344CB8AC3E}">
        <p14:creationId xmlns:p14="http://schemas.microsoft.com/office/powerpoint/2010/main" val="3830727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889F449-A8C1-4223-8D3F-453A7C93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614E6E7-081A-A564-149F-583D29963E4C}"/>
              </a:ext>
            </a:extLst>
          </p:cNvPr>
          <p:cNvSpPr>
            <a:spLocks noGrp="1"/>
          </p:cNvSpPr>
          <p:nvPr>
            <p:ph type="title"/>
          </p:nvPr>
        </p:nvSpPr>
        <p:spPr>
          <a:xfrm>
            <a:off x="521209" y="786384"/>
            <a:ext cx="3794248" cy="5105761"/>
          </a:xfrm>
        </p:spPr>
        <p:txBody>
          <a:bodyPr anchor="t">
            <a:normAutofit/>
          </a:bodyPr>
          <a:lstStyle/>
          <a:p>
            <a:r>
              <a:rPr lang="de-DE" dirty="0">
                <a:latin typeface="Batang"/>
                <a:ea typeface="Batang"/>
              </a:rPr>
              <a:t>Task 2:</a:t>
            </a:r>
            <a:br>
              <a:rPr lang="de-DE" dirty="0">
                <a:latin typeface="Batang"/>
                <a:ea typeface="Batang"/>
              </a:rPr>
            </a:br>
            <a:r>
              <a:rPr lang="de-DE" dirty="0" err="1">
                <a:latin typeface="Batang"/>
                <a:ea typeface="Batang"/>
              </a:rPr>
              <a:t>the</a:t>
            </a:r>
            <a:r>
              <a:rPr lang="de-DE" dirty="0">
                <a:latin typeface="Batang"/>
                <a:ea typeface="Batang"/>
              </a:rPr>
              <a:t> Website I</a:t>
            </a:r>
            <a:endParaRPr lang="de-DE" dirty="0"/>
          </a:p>
        </p:txBody>
      </p:sp>
      <p:cxnSp>
        <p:nvCxnSpPr>
          <p:cNvPr id="10" name="Straight Connector 9">
            <a:extLst>
              <a:ext uri="{FF2B5EF4-FFF2-40B4-BE49-F238E27FC236}">
                <a16:creationId xmlns:a16="http://schemas.microsoft.com/office/drawing/2014/main" id="{C8F3C27F-5DD1-4734-BC17-6CA4460264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6286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F090CEE-42FF-4CEE-ABF8-11F35C2908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B483DE6-F425-4CA0-9983-0778A131FA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571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FE5D4531-E100-5C02-67E2-7A5E9D989152}"/>
              </a:ext>
            </a:extLst>
          </p:cNvPr>
          <p:cNvSpPr>
            <a:spLocks noGrp="1"/>
          </p:cNvSpPr>
          <p:nvPr>
            <p:ph idx="1"/>
          </p:nvPr>
        </p:nvSpPr>
        <p:spPr>
          <a:xfrm>
            <a:off x="4927835" y="920376"/>
            <a:ext cx="6692666" cy="4971770"/>
          </a:xfrm>
        </p:spPr>
        <p:txBody>
          <a:bodyPr vert="horz" lIns="91440" tIns="45720" rIns="91440" bIns="45720" rtlCol="0" anchor="t">
            <a:normAutofit fontScale="85000" lnSpcReduction="10000"/>
          </a:bodyPr>
          <a:lstStyle/>
          <a:p>
            <a:r>
              <a:rPr lang="de-AT" sz="3600" dirty="0"/>
              <a:t>Further </a:t>
            </a:r>
            <a:r>
              <a:rPr lang="de-AT" sz="3600" dirty="0" err="1"/>
              <a:t>discuss</a:t>
            </a:r>
            <a:r>
              <a:rPr lang="de-AT" sz="3600" dirty="0"/>
              <a:t> </a:t>
            </a:r>
            <a:r>
              <a:rPr lang="de-AT" sz="3600" dirty="0" err="1"/>
              <a:t>what</a:t>
            </a:r>
            <a:r>
              <a:rPr lang="de-AT" sz="3600" dirty="0"/>
              <a:t> and </a:t>
            </a:r>
            <a:r>
              <a:rPr lang="de-AT" sz="3600" dirty="0" err="1"/>
              <a:t>how</a:t>
            </a:r>
            <a:r>
              <a:rPr lang="de-AT" sz="3600" dirty="0"/>
              <a:t> </a:t>
            </a:r>
            <a:r>
              <a:rPr lang="de-AT" sz="3600" dirty="0" err="1"/>
              <a:t>you</a:t>
            </a:r>
            <a:r>
              <a:rPr lang="de-AT" sz="3600" dirty="0"/>
              <a:t> </a:t>
            </a:r>
            <a:r>
              <a:rPr lang="de-AT" sz="3600" dirty="0" err="1"/>
              <a:t>would</a:t>
            </a:r>
            <a:r>
              <a:rPr lang="de-AT" sz="3600" dirty="0"/>
              <a:t> like </a:t>
            </a:r>
            <a:r>
              <a:rPr lang="de-AT" sz="3600" dirty="0" err="1"/>
              <a:t>to</a:t>
            </a:r>
            <a:r>
              <a:rPr lang="de-AT" sz="3600" dirty="0"/>
              <a:t> </a:t>
            </a:r>
            <a:r>
              <a:rPr lang="de-AT" sz="3600" dirty="0" err="1"/>
              <a:t>present</a:t>
            </a:r>
            <a:r>
              <a:rPr lang="de-AT" sz="3600" dirty="0"/>
              <a:t> </a:t>
            </a:r>
            <a:r>
              <a:rPr lang="de-AT" sz="3600" dirty="0" err="1"/>
              <a:t>your</a:t>
            </a:r>
            <a:r>
              <a:rPr lang="de-AT" sz="3600" dirty="0"/>
              <a:t> </a:t>
            </a:r>
            <a:r>
              <a:rPr lang="de-AT" sz="3600" dirty="0" err="1"/>
              <a:t>work</a:t>
            </a:r>
            <a:r>
              <a:rPr lang="de-AT" sz="3600" dirty="0"/>
              <a:t>.</a:t>
            </a:r>
          </a:p>
          <a:p>
            <a:endParaRPr lang="de-AT" sz="3600" dirty="0"/>
          </a:p>
          <a:p>
            <a:r>
              <a:rPr lang="de-AT" sz="3600" dirty="0"/>
              <a:t>Review </a:t>
            </a:r>
            <a:r>
              <a:rPr lang="de-AT" sz="3600" dirty="0" err="1"/>
              <a:t>the</a:t>
            </a:r>
            <a:r>
              <a:rPr lang="de-AT" sz="3600" dirty="0"/>
              <a:t> </a:t>
            </a:r>
            <a:r>
              <a:rPr lang="de-AT" sz="3600" dirty="0" err="1"/>
              <a:t>workshop</a:t>
            </a:r>
            <a:r>
              <a:rPr lang="de-AT" sz="3600" dirty="0"/>
              <a:t> at Humboldt-Forum and </a:t>
            </a:r>
            <a:r>
              <a:rPr lang="de-AT" sz="3600" dirty="0" err="1"/>
              <a:t>develop</a:t>
            </a:r>
            <a:r>
              <a:rPr lang="de-AT" sz="3600" dirty="0"/>
              <a:t> a </a:t>
            </a:r>
            <a:r>
              <a:rPr lang="de-AT" sz="3600" dirty="0" err="1"/>
              <a:t>way</a:t>
            </a:r>
            <a:r>
              <a:rPr lang="de-AT" sz="3600" dirty="0"/>
              <a:t> </a:t>
            </a:r>
            <a:r>
              <a:rPr lang="de-AT" sz="3600" dirty="0" err="1"/>
              <a:t>to</a:t>
            </a:r>
            <a:r>
              <a:rPr lang="de-AT" sz="3600" dirty="0"/>
              <a:t> </a:t>
            </a:r>
            <a:r>
              <a:rPr lang="de-AT" sz="3600" dirty="0" err="1"/>
              <a:t>present</a:t>
            </a:r>
            <a:r>
              <a:rPr lang="de-AT" sz="3600" dirty="0"/>
              <a:t> </a:t>
            </a:r>
            <a:r>
              <a:rPr lang="de-AT" sz="3600" dirty="0" err="1"/>
              <a:t>the</a:t>
            </a:r>
            <a:r>
              <a:rPr lang="de-AT" sz="3600" dirty="0"/>
              <a:t> </a:t>
            </a:r>
            <a:r>
              <a:rPr lang="de-AT" sz="3600" dirty="0" err="1"/>
              <a:t>ideas</a:t>
            </a:r>
            <a:r>
              <a:rPr lang="de-AT" sz="3600" dirty="0"/>
              <a:t> </a:t>
            </a:r>
            <a:r>
              <a:rPr lang="de-AT" sz="3600" dirty="0" err="1"/>
              <a:t>there</a:t>
            </a:r>
            <a:r>
              <a:rPr lang="de-AT" sz="3600" dirty="0"/>
              <a:t>.</a:t>
            </a:r>
          </a:p>
          <a:p>
            <a:r>
              <a:rPr lang="de-AT" sz="3600" dirty="0" err="1"/>
              <a:t>What</a:t>
            </a:r>
            <a:r>
              <a:rPr lang="de-AT" sz="3600" dirty="0"/>
              <a:t> </a:t>
            </a:r>
            <a:r>
              <a:rPr lang="de-AT" sz="3600" dirty="0" err="1"/>
              <a:t>are</a:t>
            </a:r>
            <a:r>
              <a:rPr lang="de-AT" sz="3600" dirty="0"/>
              <a:t> </a:t>
            </a:r>
            <a:r>
              <a:rPr lang="de-AT" sz="3600" dirty="0" err="1"/>
              <a:t>outcomes</a:t>
            </a:r>
            <a:r>
              <a:rPr lang="de-AT" sz="3600" dirty="0"/>
              <a:t> </a:t>
            </a:r>
            <a:r>
              <a:rPr lang="de-AT" sz="3600" dirty="0" err="1"/>
              <a:t>that</a:t>
            </a:r>
            <a:r>
              <a:rPr lang="de-AT" sz="3600" dirty="0"/>
              <a:t> </a:t>
            </a:r>
            <a:r>
              <a:rPr lang="de-AT" sz="3600" dirty="0" err="1"/>
              <a:t>are</a:t>
            </a:r>
            <a:r>
              <a:rPr lang="de-AT" sz="3600" dirty="0"/>
              <a:t> </a:t>
            </a:r>
            <a:r>
              <a:rPr lang="de-AT" sz="3600" dirty="0" err="1"/>
              <a:t>worth</a:t>
            </a:r>
            <a:r>
              <a:rPr lang="de-AT" sz="3600" dirty="0"/>
              <a:t> </a:t>
            </a:r>
            <a:r>
              <a:rPr lang="de-AT" sz="3600" dirty="0" err="1"/>
              <a:t>raising</a:t>
            </a:r>
            <a:r>
              <a:rPr lang="de-AT" sz="3600" dirty="0"/>
              <a:t> and </a:t>
            </a:r>
            <a:r>
              <a:rPr lang="de-AT" sz="3600" dirty="0" err="1"/>
              <a:t>showing</a:t>
            </a:r>
            <a:r>
              <a:rPr lang="de-AT" sz="3600" dirty="0"/>
              <a:t>?</a:t>
            </a:r>
          </a:p>
          <a:p>
            <a:pPr marL="0" indent="0">
              <a:buNone/>
            </a:pPr>
            <a:endParaRPr lang="de-DE" sz="1800" dirty="0"/>
          </a:p>
        </p:txBody>
      </p:sp>
    </p:spTree>
    <p:extLst>
      <p:ext uri="{BB962C8B-B14F-4D97-AF65-F5344CB8AC3E}">
        <p14:creationId xmlns:p14="http://schemas.microsoft.com/office/powerpoint/2010/main" val="2419285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889F449-A8C1-4223-8D3F-453A7C93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614E6E7-081A-A564-149F-583D29963E4C}"/>
              </a:ext>
            </a:extLst>
          </p:cNvPr>
          <p:cNvSpPr>
            <a:spLocks noGrp="1"/>
          </p:cNvSpPr>
          <p:nvPr>
            <p:ph type="title"/>
          </p:nvPr>
        </p:nvSpPr>
        <p:spPr>
          <a:xfrm>
            <a:off x="521209" y="786384"/>
            <a:ext cx="3794248" cy="5105761"/>
          </a:xfrm>
        </p:spPr>
        <p:txBody>
          <a:bodyPr anchor="t">
            <a:normAutofit/>
          </a:bodyPr>
          <a:lstStyle/>
          <a:p>
            <a:r>
              <a:rPr lang="de-DE" dirty="0">
                <a:latin typeface="Batang"/>
                <a:ea typeface="Batang"/>
              </a:rPr>
              <a:t>Task 3:</a:t>
            </a:r>
            <a:br>
              <a:rPr lang="de-DE" dirty="0">
                <a:latin typeface="Batang"/>
                <a:ea typeface="Batang"/>
              </a:rPr>
            </a:br>
            <a:r>
              <a:rPr lang="de-DE" dirty="0" err="1">
                <a:latin typeface="Batang"/>
                <a:ea typeface="Batang"/>
              </a:rPr>
              <a:t>the</a:t>
            </a:r>
            <a:r>
              <a:rPr lang="de-DE" dirty="0">
                <a:latin typeface="Batang"/>
                <a:ea typeface="Batang"/>
              </a:rPr>
              <a:t> Website II</a:t>
            </a:r>
            <a:endParaRPr lang="de-DE" dirty="0"/>
          </a:p>
        </p:txBody>
      </p:sp>
      <p:cxnSp>
        <p:nvCxnSpPr>
          <p:cNvPr id="10" name="Straight Connector 9">
            <a:extLst>
              <a:ext uri="{FF2B5EF4-FFF2-40B4-BE49-F238E27FC236}">
                <a16:creationId xmlns:a16="http://schemas.microsoft.com/office/drawing/2014/main" id="{C8F3C27F-5DD1-4734-BC17-6CA4460264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6286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F090CEE-42FF-4CEE-ABF8-11F35C2908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B483DE6-F425-4CA0-9983-0778A131FA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571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FE5D4531-E100-5C02-67E2-7A5E9D989152}"/>
              </a:ext>
            </a:extLst>
          </p:cNvPr>
          <p:cNvSpPr>
            <a:spLocks noGrp="1"/>
          </p:cNvSpPr>
          <p:nvPr>
            <p:ph idx="1"/>
          </p:nvPr>
        </p:nvSpPr>
        <p:spPr>
          <a:xfrm>
            <a:off x="4927835" y="920376"/>
            <a:ext cx="6692666" cy="4971770"/>
          </a:xfrm>
        </p:spPr>
        <p:txBody>
          <a:bodyPr vert="horz" lIns="91440" tIns="45720" rIns="91440" bIns="45720" rtlCol="0" anchor="t">
            <a:normAutofit/>
          </a:bodyPr>
          <a:lstStyle/>
          <a:p>
            <a:r>
              <a:rPr lang="de-AT" sz="2400" dirty="0" err="1"/>
              <a:t>Consider</a:t>
            </a:r>
            <a:r>
              <a:rPr lang="de-AT" sz="2400" dirty="0"/>
              <a:t> </a:t>
            </a:r>
            <a:r>
              <a:rPr lang="de-AT" sz="2400" dirty="0" err="1"/>
              <a:t>the</a:t>
            </a:r>
            <a:r>
              <a:rPr lang="de-AT" sz="2400" dirty="0"/>
              <a:t> </a:t>
            </a:r>
            <a:r>
              <a:rPr lang="de-AT" sz="2400" dirty="0" err="1"/>
              <a:t>work</a:t>
            </a:r>
            <a:r>
              <a:rPr lang="de-AT" sz="2400" dirty="0"/>
              <a:t> </a:t>
            </a:r>
            <a:r>
              <a:rPr lang="de-AT" sz="2400" dirty="0" err="1"/>
              <a:t>you</a:t>
            </a:r>
            <a:r>
              <a:rPr lang="de-AT" sz="2400" dirty="0"/>
              <a:t> </a:t>
            </a:r>
            <a:r>
              <a:rPr lang="de-AT" sz="2400" dirty="0" err="1"/>
              <a:t>did</a:t>
            </a:r>
            <a:r>
              <a:rPr lang="de-AT" sz="2400" dirty="0"/>
              <a:t> in </a:t>
            </a:r>
            <a:r>
              <a:rPr lang="de-AT" sz="2400" dirty="0" err="1"/>
              <a:t>your</a:t>
            </a:r>
            <a:r>
              <a:rPr lang="de-AT" sz="2400" dirty="0"/>
              <a:t> English and Arts </a:t>
            </a:r>
            <a:r>
              <a:rPr lang="de-AT" sz="2400" dirty="0" err="1"/>
              <a:t>class</a:t>
            </a:r>
            <a:endParaRPr lang="de-AT" sz="2400" dirty="0"/>
          </a:p>
          <a:p>
            <a:r>
              <a:rPr lang="de-AT" sz="2400" dirty="0"/>
              <a:t>Review </a:t>
            </a:r>
            <a:r>
              <a:rPr lang="de-AT" sz="2400" dirty="0" err="1"/>
              <a:t>the</a:t>
            </a:r>
            <a:r>
              <a:rPr lang="de-AT" sz="2400" dirty="0"/>
              <a:t> </a:t>
            </a:r>
            <a:r>
              <a:rPr lang="de-AT" sz="2400" dirty="0" err="1"/>
              <a:t>work</a:t>
            </a:r>
            <a:r>
              <a:rPr lang="de-AT" sz="2400" dirty="0"/>
              <a:t> in Teams (do not </a:t>
            </a:r>
            <a:r>
              <a:rPr lang="de-AT" sz="2400" dirty="0" err="1"/>
              <a:t>delete</a:t>
            </a:r>
            <a:r>
              <a:rPr lang="de-AT" sz="2400" dirty="0"/>
              <a:t> </a:t>
            </a:r>
            <a:r>
              <a:rPr lang="de-AT" sz="2400" dirty="0" err="1"/>
              <a:t>any</a:t>
            </a:r>
            <a:r>
              <a:rPr lang="de-AT" sz="2400" dirty="0"/>
              <a:t> </a:t>
            </a:r>
            <a:r>
              <a:rPr lang="de-AT" sz="2400" dirty="0" err="1"/>
              <a:t>files</a:t>
            </a:r>
            <a:r>
              <a:rPr lang="de-AT" sz="2400" dirty="0"/>
              <a:t> !!!)</a:t>
            </a:r>
          </a:p>
          <a:p>
            <a:endParaRPr lang="de-AT" sz="2400" dirty="0"/>
          </a:p>
          <a:p>
            <a:r>
              <a:rPr lang="de-AT" sz="2400" dirty="0" err="1"/>
              <a:t>How</a:t>
            </a:r>
            <a:r>
              <a:rPr lang="de-AT" sz="2400" dirty="0"/>
              <a:t> </a:t>
            </a:r>
            <a:r>
              <a:rPr lang="de-AT" sz="2400" dirty="0" err="1"/>
              <a:t>would</a:t>
            </a:r>
            <a:r>
              <a:rPr lang="de-AT" sz="2400" dirty="0"/>
              <a:t> </a:t>
            </a:r>
            <a:r>
              <a:rPr lang="de-AT" sz="2400" dirty="0" err="1"/>
              <a:t>you</a:t>
            </a:r>
            <a:r>
              <a:rPr lang="de-AT" sz="2400" dirty="0"/>
              <a:t> like </a:t>
            </a:r>
            <a:r>
              <a:rPr lang="de-AT" sz="2400" dirty="0" err="1"/>
              <a:t>to</a:t>
            </a:r>
            <a:r>
              <a:rPr lang="de-AT" sz="2400" dirty="0"/>
              <a:t> </a:t>
            </a:r>
            <a:r>
              <a:rPr lang="de-AT" sz="2400" dirty="0" err="1"/>
              <a:t>present</a:t>
            </a:r>
            <a:r>
              <a:rPr lang="de-AT" sz="2400" dirty="0"/>
              <a:t> </a:t>
            </a:r>
            <a:r>
              <a:rPr lang="de-AT" sz="2400" dirty="0" err="1"/>
              <a:t>your</a:t>
            </a:r>
            <a:r>
              <a:rPr lang="de-AT" sz="2400" dirty="0"/>
              <a:t> </a:t>
            </a:r>
            <a:r>
              <a:rPr lang="de-AT" sz="2400" dirty="0" err="1"/>
              <a:t>work</a:t>
            </a:r>
            <a:r>
              <a:rPr lang="de-AT" sz="2400" dirty="0"/>
              <a:t>?</a:t>
            </a:r>
          </a:p>
          <a:p>
            <a:r>
              <a:rPr lang="de-AT" sz="2400" dirty="0" err="1"/>
              <a:t>Describe</a:t>
            </a:r>
            <a:r>
              <a:rPr lang="de-AT" sz="2400" dirty="0"/>
              <a:t> </a:t>
            </a:r>
            <a:r>
              <a:rPr lang="de-AT" sz="2400" dirty="0" err="1"/>
              <a:t>how</a:t>
            </a:r>
            <a:r>
              <a:rPr lang="de-AT" sz="2400" dirty="0"/>
              <a:t> </a:t>
            </a:r>
            <a:r>
              <a:rPr lang="de-AT" sz="2400" dirty="0" err="1"/>
              <a:t>you</a:t>
            </a:r>
            <a:r>
              <a:rPr lang="de-AT" sz="2400" dirty="0"/>
              <a:t> </a:t>
            </a:r>
            <a:r>
              <a:rPr lang="de-AT" sz="2400" dirty="0" err="1"/>
              <a:t>want</a:t>
            </a:r>
            <a:r>
              <a:rPr lang="de-AT" sz="2400" dirty="0"/>
              <a:t> </a:t>
            </a:r>
            <a:r>
              <a:rPr lang="de-AT" sz="2400" dirty="0" err="1"/>
              <a:t>to</a:t>
            </a:r>
            <a:r>
              <a:rPr lang="de-AT" sz="2400" dirty="0"/>
              <a:t> </a:t>
            </a:r>
            <a:r>
              <a:rPr lang="de-AT" sz="2400" dirty="0" err="1"/>
              <a:t>present</a:t>
            </a:r>
            <a:r>
              <a:rPr lang="de-AT" sz="2400" dirty="0"/>
              <a:t> </a:t>
            </a:r>
            <a:r>
              <a:rPr lang="de-AT" sz="2400" dirty="0" err="1"/>
              <a:t>your</a:t>
            </a:r>
            <a:r>
              <a:rPr lang="de-AT" sz="2400" dirty="0"/>
              <a:t> </a:t>
            </a:r>
            <a:r>
              <a:rPr lang="de-AT" sz="2400" dirty="0" err="1"/>
              <a:t>collages</a:t>
            </a:r>
            <a:r>
              <a:rPr lang="de-AT" sz="2400" dirty="0"/>
              <a:t> and </a:t>
            </a:r>
            <a:r>
              <a:rPr lang="de-AT" sz="2400" dirty="0" err="1"/>
              <a:t>outcomes</a:t>
            </a:r>
            <a:r>
              <a:rPr lang="de-AT" sz="2400" dirty="0"/>
              <a:t> </a:t>
            </a:r>
            <a:r>
              <a:rPr lang="de-AT" sz="2400" dirty="0" err="1"/>
              <a:t>of</a:t>
            </a:r>
            <a:r>
              <a:rPr lang="de-AT" sz="2400" dirty="0"/>
              <a:t> </a:t>
            </a:r>
            <a:r>
              <a:rPr lang="de-AT" sz="2400" dirty="0" err="1"/>
              <a:t>the</a:t>
            </a:r>
            <a:r>
              <a:rPr lang="de-AT" sz="2400" dirty="0"/>
              <a:t> Arts </a:t>
            </a:r>
            <a:r>
              <a:rPr lang="de-AT" sz="2400" dirty="0" err="1"/>
              <a:t>classes</a:t>
            </a:r>
            <a:endParaRPr lang="de-AT" sz="2400" dirty="0"/>
          </a:p>
          <a:p>
            <a:r>
              <a:rPr lang="de-AT" sz="2400" dirty="0" err="1"/>
              <a:t>Present</a:t>
            </a:r>
            <a:r>
              <a:rPr lang="de-AT" sz="2400" dirty="0"/>
              <a:t> </a:t>
            </a:r>
            <a:r>
              <a:rPr lang="de-AT" sz="2400" dirty="0" err="1"/>
              <a:t>your</a:t>
            </a:r>
            <a:r>
              <a:rPr lang="de-AT" sz="2400" dirty="0"/>
              <a:t> </a:t>
            </a:r>
            <a:r>
              <a:rPr lang="de-AT" sz="2400" dirty="0" err="1"/>
              <a:t>results</a:t>
            </a:r>
            <a:r>
              <a:rPr lang="de-AT" sz="2400" dirty="0"/>
              <a:t> </a:t>
            </a:r>
            <a:r>
              <a:rPr lang="de-AT" sz="2400" dirty="0" err="1"/>
              <a:t>to</a:t>
            </a:r>
            <a:r>
              <a:rPr lang="de-AT" sz="2400" dirty="0"/>
              <a:t> </a:t>
            </a:r>
            <a:r>
              <a:rPr lang="de-AT" sz="2400" dirty="0" err="1"/>
              <a:t>the</a:t>
            </a:r>
            <a:r>
              <a:rPr lang="de-AT" sz="2400" dirty="0"/>
              <a:t> </a:t>
            </a:r>
            <a:r>
              <a:rPr lang="de-AT" sz="2400" dirty="0" err="1"/>
              <a:t>group</a:t>
            </a:r>
            <a:r>
              <a:rPr lang="de-AT" sz="2400" dirty="0"/>
              <a:t>!</a:t>
            </a:r>
          </a:p>
        </p:txBody>
      </p:sp>
    </p:spTree>
    <p:extLst>
      <p:ext uri="{BB962C8B-B14F-4D97-AF65-F5344CB8AC3E}">
        <p14:creationId xmlns:p14="http://schemas.microsoft.com/office/powerpoint/2010/main" val="169163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00">
            <a:alpha val="25000"/>
          </a:srgb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BA94CA-BD79-8BAB-6E6F-76EFE3D0786F}"/>
              </a:ext>
            </a:extLst>
          </p:cNvPr>
          <p:cNvSpPr>
            <a:spLocks noGrp="1"/>
          </p:cNvSpPr>
          <p:nvPr>
            <p:ph type="title"/>
          </p:nvPr>
        </p:nvSpPr>
        <p:spPr/>
        <p:txBody>
          <a:bodyPr/>
          <a:lstStyle/>
          <a:p>
            <a:r>
              <a:rPr lang="de-AT" i="1" dirty="0"/>
              <a:t>Kommentar Task 3</a:t>
            </a:r>
            <a:endParaRPr lang="de-DE" i="1" dirty="0"/>
          </a:p>
        </p:txBody>
      </p:sp>
      <p:sp>
        <p:nvSpPr>
          <p:cNvPr id="3" name="Inhaltsplatzhalter 2">
            <a:extLst>
              <a:ext uri="{FF2B5EF4-FFF2-40B4-BE49-F238E27FC236}">
                <a16:creationId xmlns:a16="http://schemas.microsoft.com/office/drawing/2014/main" id="{565C9CC1-9BFD-72F5-60FF-850923953BB9}"/>
              </a:ext>
            </a:extLst>
          </p:cNvPr>
          <p:cNvSpPr>
            <a:spLocks noGrp="1"/>
          </p:cNvSpPr>
          <p:nvPr>
            <p:ph idx="1"/>
          </p:nvPr>
        </p:nvSpPr>
        <p:spPr/>
        <p:txBody>
          <a:bodyPr/>
          <a:lstStyle/>
          <a:p>
            <a:pPr marL="0" indent="0">
              <a:buNone/>
            </a:pPr>
            <a:r>
              <a:rPr lang="de-AT" i="1" dirty="0"/>
              <a:t>In Task 3 kommt es zu einer nochmaligen Beschäftigung mit den Ergebnissen der anderen Projektabschnitte. Besonders die in den Einheiten „Kunst“ durchgeführten Aufgabenstellungen und den dabei entstandenen Collagen und anderem Bildmaterial stehen dabei im Vordergrund.</a:t>
            </a:r>
          </a:p>
          <a:p>
            <a:pPr marL="0" indent="0">
              <a:buNone/>
            </a:pPr>
            <a:endParaRPr lang="de-AT" i="1" dirty="0"/>
          </a:p>
          <a:p>
            <a:pPr marL="0" indent="0">
              <a:buNone/>
            </a:pPr>
            <a:r>
              <a:rPr lang="de-AT" i="1" dirty="0"/>
              <a:t>In einer Gruppenarbeit werden dabei Methoden und Konzepte entwickelt, wie diese Ergebnisse in der finalen Onlinepräsenz dargestellt werden können.</a:t>
            </a:r>
            <a:endParaRPr lang="de-DE" i="1" dirty="0"/>
          </a:p>
        </p:txBody>
      </p:sp>
    </p:spTree>
    <p:extLst>
      <p:ext uri="{BB962C8B-B14F-4D97-AF65-F5344CB8AC3E}">
        <p14:creationId xmlns:p14="http://schemas.microsoft.com/office/powerpoint/2010/main" val="3530062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889F449-A8C1-4223-8D3F-453A7C93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2C7974D-B276-E874-F3A3-44914DF48B91}"/>
              </a:ext>
            </a:extLst>
          </p:cNvPr>
          <p:cNvSpPr>
            <a:spLocks noGrp="1"/>
          </p:cNvSpPr>
          <p:nvPr>
            <p:ph type="title"/>
          </p:nvPr>
        </p:nvSpPr>
        <p:spPr>
          <a:xfrm>
            <a:off x="521209" y="786384"/>
            <a:ext cx="3390158" cy="5105761"/>
          </a:xfrm>
        </p:spPr>
        <p:txBody>
          <a:bodyPr anchor="t">
            <a:normAutofit/>
          </a:bodyPr>
          <a:lstStyle/>
          <a:p>
            <a:r>
              <a:rPr lang="de-DE" dirty="0">
                <a:latin typeface="Batang"/>
                <a:ea typeface="Batang"/>
              </a:rPr>
              <a:t>Task 4:</a:t>
            </a:r>
            <a:br>
              <a:rPr lang="de-DE" dirty="0">
                <a:latin typeface="Batang"/>
                <a:ea typeface="Batang"/>
              </a:rPr>
            </a:br>
            <a:r>
              <a:rPr lang="de-DE" dirty="0">
                <a:latin typeface="Batang"/>
                <a:ea typeface="Batang"/>
              </a:rPr>
              <a:t>The </a:t>
            </a:r>
            <a:r>
              <a:rPr lang="de-DE" dirty="0" err="1">
                <a:latin typeface="Batang"/>
                <a:ea typeface="Batang"/>
              </a:rPr>
              <a:t>website</a:t>
            </a:r>
            <a:r>
              <a:rPr lang="de-DE" dirty="0">
                <a:latin typeface="Batang"/>
                <a:ea typeface="Batang"/>
              </a:rPr>
              <a:t> III</a:t>
            </a:r>
            <a:endParaRPr lang="de-DE" dirty="0"/>
          </a:p>
        </p:txBody>
      </p:sp>
      <p:cxnSp>
        <p:nvCxnSpPr>
          <p:cNvPr id="10" name="Straight Connector 9">
            <a:extLst>
              <a:ext uri="{FF2B5EF4-FFF2-40B4-BE49-F238E27FC236}">
                <a16:creationId xmlns:a16="http://schemas.microsoft.com/office/drawing/2014/main" id="{C8F3C27F-5DD1-4734-BC17-6CA4460264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6286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F090CEE-42FF-4CEE-ABF8-11F35C2908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B483DE6-F425-4CA0-9983-0778A131FA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571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17DDE912-CAC3-31CD-8605-180E520F75A5}"/>
              </a:ext>
            </a:extLst>
          </p:cNvPr>
          <p:cNvSpPr>
            <a:spLocks noGrp="1"/>
          </p:cNvSpPr>
          <p:nvPr>
            <p:ph idx="1"/>
          </p:nvPr>
        </p:nvSpPr>
        <p:spPr>
          <a:xfrm>
            <a:off x="4927835" y="920376"/>
            <a:ext cx="6692666" cy="4971770"/>
          </a:xfrm>
        </p:spPr>
        <p:txBody>
          <a:bodyPr vert="horz" lIns="91440" tIns="45720" rIns="91440" bIns="45720" rtlCol="0" anchor="t">
            <a:normAutofit fontScale="92500"/>
          </a:bodyPr>
          <a:lstStyle/>
          <a:p>
            <a:r>
              <a:rPr lang="de-AT" sz="2400" dirty="0"/>
              <a:t>The (</a:t>
            </a:r>
            <a:r>
              <a:rPr lang="de-AT" sz="2400" dirty="0" err="1"/>
              <a:t>post</a:t>
            </a:r>
            <a:r>
              <a:rPr lang="de-AT" sz="2400" dirty="0"/>
              <a:t>)</a:t>
            </a:r>
            <a:r>
              <a:rPr lang="de-AT" sz="2400" dirty="0" err="1"/>
              <a:t>colonial</a:t>
            </a:r>
            <a:r>
              <a:rPr lang="de-AT" sz="2400" dirty="0"/>
              <a:t> </a:t>
            </a:r>
            <a:r>
              <a:rPr lang="de-AT" sz="2400" dirty="0" err="1"/>
              <a:t>website</a:t>
            </a:r>
            <a:r>
              <a:rPr lang="de-AT" sz="2400" dirty="0"/>
              <a:t>…</a:t>
            </a:r>
          </a:p>
          <a:p>
            <a:endParaRPr lang="de-AT" sz="2400" dirty="0"/>
          </a:p>
          <a:p>
            <a:r>
              <a:rPr lang="de-AT" sz="2400" dirty="0" err="1"/>
              <a:t>What</a:t>
            </a:r>
            <a:r>
              <a:rPr lang="de-AT" sz="2400" dirty="0"/>
              <a:t> </a:t>
            </a:r>
            <a:r>
              <a:rPr lang="de-AT" sz="2400" dirty="0" err="1"/>
              <a:t>can</a:t>
            </a:r>
            <a:r>
              <a:rPr lang="de-AT" sz="2400" dirty="0"/>
              <a:t> </a:t>
            </a:r>
            <a:r>
              <a:rPr lang="de-AT" sz="2400" dirty="0" err="1"/>
              <a:t>we</a:t>
            </a:r>
            <a:r>
              <a:rPr lang="de-AT" sz="2400" dirty="0"/>
              <a:t> do </a:t>
            </a:r>
            <a:r>
              <a:rPr lang="de-AT" sz="2400" dirty="0" err="1"/>
              <a:t>to</a:t>
            </a:r>
            <a:r>
              <a:rPr lang="de-AT" sz="2400" dirty="0"/>
              <a:t> </a:t>
            </a:r>
            <a:r>
              <a:rPr lang="de-AT" sz="2400" dirty="0" err="1"/>
              <a:t>make</a:t>
            </a:r>
            <a:r>
              <a:rPr lang="de-AT" sz="2400" dirty="0"/>
              <a:t> </a:t>
            </a:r>
            <a:r>
              <a:rPr lang="de-AT" sz="2400" dirty="0" err="1"/>
              <a:t>our</a:t>
            </a:r>
            <a:r>
              <a:rPr lang="de-AT" sz="2400" dirty="0"/>
              <a:t> </a:t>
            </a:r>
            <a:r>
              <a:rPr lang="de-AT" sz="2400" dirty="0" err="1"/>
              <a:t>project</a:t>
            </a:r>
            <a:r>
              <a:rPr lang="de-AT" sz="2400" dirty="0"/>
              <a:t> </a:t>
            </a:r>
            <a:r>
              <a:rPr lang="de-AT" sz="2400" dirty="0" err="1"/>
              <a:t>understood</a:t>
            </a:r>
            <a:r>
              <a:rPr lang="de-AT" sz="2400" dirty="0"/>
              <a:t>?</a:t>
            </a:r>
          </a:p>
          <a:p>
            <a:r>
              <a:rPr lang="de-AT" sz="2400" dirty="0" err="1"/>
              <a:t>Consider</a:t>
            </a:r>
            <a:r>
              <a:rPr lang="de-AT" sz="2400" dirty="0"/>
              <a:t> </a:t>
            </a:r>
            <a:r>
              <a:rPr lang="de-AT" sz="2400" dirty="0" err="1"/>
              <a:t>the</a:t>
            </a:r>
            <a:r>
              <a:rPr lang="de-AT" sz="2400" dirty="0"/>
              <a:t> </a:t>
            </a:r>
            <a:r>
              <a:rPr lang="de-AT" sz="2400" dirty="0" err="1"/>
              <a:t>tasks</a:t>
            </a:r>
            <a:r>
              <a:rPr lang="de-AT" sz="2400" dirty="0"/>
              <a:t> </a:t>
            </a:r>
            <a:r>
              <a:rPr lang="de-AT" sz="2400" dirty="0" err="1"/>
              <a:t>from</a:t>
            </a:r>
            <a:r>
              <a:rPr lang="de-AT" sz="2400" dirty="0"/>
              <a:t> </a:t>
            </a:r>
            <a:r>
              <a:rPr lang="de-AT" sz="2400" dirty="0" err="1"/>
              <a:t>the</a:t>
            </a:r>
            <a:r>
              <a:rPr lang="de-AT" sz="2400" dirty="0"/>
              <a:t> </a:t>
            </a:r>
            <a:r>
              <a:rPr lang="de-AT" sz="2400" dirty="0" err="1"/>
              <a:t>first</a:t>
            </a:r>
            <a:r>
              <a:rPr lang="de-AT" sz="2400" dirty="0"/>
              <a:t> </a:t>
            </a:r>
            <a:r>
              <a:rPr lang="de-AT" sz="2400" dirty="0" err="1"/>
              <a:t>presentation</a:t>
            </a:r>
            <a:r>
              <a:rPr lang="de-AT" sz="2400" dirty="0"/>
              <a:t>.</a:t>
            </a:r>
          </a:p>
          <a:p>
            <a:endParaRPr lang="de-AT" sz="2400" dirty="0"/>
          </a:p>
          <a:p>
            <a:r>
              <a:rPr lang="de-AT" sz="2400" b="1" dirty="0" err="1"/>
              <a:t>Develop</a:t>
            </a:r>
            <a:r>
              <a:rPr lang="de-AT" sz="2400" b="1" dirty="0"/>
              <a:t> 5 „</a:t>
            </a:r>
            <a:r>
              <a:rPr lang="de-AT" sz="2400" b="1" dirty="0" err="1"/>
              <a:t>rules</a:t>
            </a:r>
            <a:r>
              <a:rPr lang="de-AT" sz="2400" b="1" dirty="0"/>
              <a:t>“ </a:t>
            </a:r>
            <a:r>
              <a:rPr lang="de-AT" sz="2400" b="1" dirty="0" err="1"/>
              <a:t>from</a:t>
            </a:r>
            <a:r>
              <a:rPr lang="de-AT" sz="2400" b="1" dirty="0"/>
              <a:t> </a:t>
            </a:r>
            <a:r>
              <a:rPr lang="de-AT" sz="2400" b="1" dirty="0" err="1"/>
              <a:t>your</a:t>
            </a:r>
            <a:r>
              <a:rPr lang="de-AT" sz="2400" b="1" dirty="0"/>
              <a:t> </a:t>
            </a:r>
            <a:r>
              <a:rPr lang="de-AT" sz="2400" b="1" dirty="0" err="1"/>
              <a:t>experience</a:t>
            </a:r>
            <a:r>
              <a:rPr lang="de-AT" sz="2400" b="1" dirty="0"/>
              <a:t> </a:t>
            </a:r>
            <a:r>
              <a:rPr lang="de-AT" sz="2400" b="1" dirty="0" err="1"/>
              <a:t>for</a:t>
            </a:r>
            <a:r>
              <a:rPr lang="de-AT" sz="2400" b="1" dirty="0"/>
              <a:t> </a:t>
            </a:r>
            <a:r>
              <a:rPr lang="de-AT" sz="2400" b="1" dirty="0" err="1"/>
              <a:t>guidelines</a:t>
            </a:r>
            <a:r>
              <a:rPr lang="de-AT" sz="2400" b="1" dirty="0"/>
              <a:t> on a </a:t>
            </a:r>
            <a:r>
              <a:rPr lang="de-AT" sz="2400" b="1" dirty="0" err="1"/>
              <a:t>postcolonial</a:t>
            </a:r>
            <a:r>
              <a:rPr lang="de-AT" sz="2400" b="1" dirty="0"/>
              <a:t> </a:t>
            </a:r>
            <a:r>
              <a:rPr lang="de-AT" sz="2400" b="1" dirty="0" err="1"/>
              <a:t>practice</a:t>
            </a:r>
            <a:r>
              <a:rPr lang="de-AT" sz="2400" b="1" dirty="0"/>
              <a:t>.</a:t>
            </a:r>
          </a:p>
          <a:p>
            <a:r>
              <a:rPr lang="de-AT" sz="2400" dirty="0" err="1"/>
              <a:t>From</a:t>
            </a:r>
            <a:r>
              <a:rPr lang="de-AT" sz="2400" dirty="0"/>
              <a:t> </a:t>
            </a:r>
            <a:r>
              <a:rPr lang="de-AT" sz="2400" dirty="0" err="1"/>
              <a:t>your</a:t>
            </a:r>
            <a:r>
              <a:rPr lang="de-AT" sz="2400" dirty="0"/>
              <a:t> </a:t>
            </a:r>
            <a:r>
              <a:rPr lang="de-AT" sz="2400" dirty="0" err="1"/>
              <a:t>perspective</a:t>
            </a:r>
            <a:r>
              <a:rPr lang="de-AT" sz="2400" dirty="0"/>
              <a:t>, </a:t>
            </a:r>
            <a:r>
              <a:rPr lang="de-AT" sz="2400" dirty="0" err="1"/>
              <a:t>what</a:t>
            </a:r>
            <a:r>
              <a:rPr lang="de-AT" sz="2400" dirty="0"/>
              <a:t> </a:t>
            </a:r>
            <a:r>
              <a:rPr lang="de-AT" sz="2400" dirty="0" err="1"/>
              <a:t>can</a:t>
            </a:r>
            <a:r>
              <a:rPr lang="de-AT" sz="2400" dirty="0"/>
              <a:t> </a:t>
            </a:r>
            <a:r>
              <a:rPr lang="de-AT" sz="2400" dirty="0" err="1"/>
              <a:t>be</a:t>
            </a:r>
            <a:r>
              <a:rPr lang="de-AT" sz="2400" dirty="0"/>
              <a:t> </a:t>
            </a:r>
            <a:r>
              <a:rPr lang="de-AT" sz="2400" dirty="0" err="1"/>
              <a:t>undertaken</a:t>
            </a:r>
            <a:r>
              <a:rPr lang="de-AT" sz="2400" dirty="0"/>
              <a:t> </a:t>
            </a:r>
            <a:r>
              <a:rPr lang="de-AT" sz="2400" dirty="0" err="1"/>
              <a:t>to</a:t>
            </a:r>
            <a:r>
              <a:rPr lang="de-AT" sz="2400" dirty="0"/>
              <a:t> </a:t>
            </a:r>
            <a:r>
              <a:rPr lang="de-AT" sz="2400" dirty="0" err="1"/>
              <a:t>present</a:t>
            </a:r>
            <a:r>
              <a:rPr lang="de-AT" sz="2400" dirty="0"/>
              <a:t> </a:t>
            </a:r>
            <a:r>
              <a:rPr lang="de-AT" sz="2400" dirty="0" err="1"/>
              <a:t>the</a:t>
            </a:r>
            <a:r>
              <a:rPr lang="de-AT" sz="2400" dirty="0"/>
              <a:t> </a:t>
            </a:r>
            <a:r>
              <a:rPr lang="de-AT" sz="2400" dirty="0" err="1"/>
              <a:t>issues</a:t>
            </a:r>
            <a:r>
              <a:rPr lang="de-AT" sz="2400" dirty="0"/>
              <a:t> </a:t>
            </a:r>
            <a:r>
              <a:rPr lang="de-AT" sz="2400" dirty="0" err="1"/>
              <a:t>you</a:t>
            </a:r>
            <a:r>
              <a:rPr lang="de-AT" sz="2400" dirty="0"/>
              <a:t> </a:t>
            </a:r>
            <a:r>
              <a:rPr lang="de-AT" sz="2400" dirty="0" err="1"/>
              <a:t>came</a:t>
            </a:r>
            <a:r>
              <a:rPr lang="de-AT" sz="2400" dirty="0"/>
              <a:t> </a:t>
            </a:r>
            <a:r>
              <a:rPr lang="de-AT" sz="2400" dirty="0" err="1"/>
              <a:t>across</a:t>
            </a:r>
            <a:r>
              <a:rPr lang="de-AT" sz="2400" dirty="0"/>
              <a:t>? </a:t>
            </a:r>
            <a:r>
              <a:rPr lang="de-AT" sz="2400" dirty="0" err="1"/>
              <a:t>Feel</a:t>
            </a:r>
            <a:r>
              <a:rPr lang="de-AT" sz="2400" dirty="0"/>
              <a:t> </a:t>
            </a:r>
            <a:r>
              <a:rPr lang="de-AT" sz="2400" dirty="0" err="1"/>
              <a:t>free</a:t>
            </a:r>
            <a:r>
              <a:rPr lang="de-AT" sz="2400" dirty="0"/>
              <a:t> </a:t>
            </a:r>
            <a:r>
              <a:rPr lang="de-AT" sz="2400" b="1" dirty="0" err="1"/>
              <a:t>to</a:t>
            </a:r>
            <a:r>
              <a:rPr lang="de-AT" sz="2400" b="1" dirty="0"/>
              <a:t> </a:t>
            </a:r>
            <a:r>
              <a:rPr lang="de-AT" sz="2400" b="1" dirty="0" err="1"/>
              <a:t>criticise</a:t>
            </a:r>
            <a:r>
              <a:rPr lang="de-AT" sz="2400" b="1" dirty="0"/>
              <a:t> </a:t>
            </a:r>
            <a:r>
              <a:rPr lang="de-AT" sz="2400" b="1" dirty="0" err="1"/>
              <a:t>everything</a:t>
            </a:r>
            <a:r>
              <a:rPr lang="de-AT" sz="2400" b="1" dirty="0"/>
              <a:t> </a:t>
            </a:r>
            <a:r>
              <a:rPr lang="de-AT" sz="2400" dirty="0" err="1"/>
              <a:t>you</a:t>
            </a:r>
            <a:r>
              <a:rPr lang="de-AT" sz="2400" dirty="0"/>
              <a:t> </a:t>
            </a:r>
            <a:r>
              <a:rPr lang="de-AT" sz="2400" dirty="0" err="1"/>
              <a:t>experienced</a:t>
            </a:r>
            <a:r>
              <a:rPr lang="de-AT" sz="2400" dirty="0"/>
              <a:t>!</a:t>
            </a:r>
          </a:p>
        </p:txBody>
      </p:sp>
    </p:spTree>
    <p:extLst>
      <p:ext uri="{BB962C8B-B14F-4D97-AF65-F5344CB8AC3E}">
        <p14:creationId xmlns:p14="http://schemas.microsoft.com/office/powerpoint/2010/main" val="3545978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889F449-A8C1-4223-8D3F-453A7C93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2C7974D-B276-E874-F3A3-44914DF48B91}"/>
              </a:ext>
            </a:extLst>
          </p:cNvPr>
          <p:cNvSpPr>
            <a:spLocks noGrp="1"/>
          </p:cNvSpPr>
          <p:nvPr>
            <p:ph type="title"/>
          </p:nvPr>
        </p:nvSpPr>
        <p:spPr>
          <a:xfrm>
            <a:off x="521209" y="786384"/>
            <a:ext cx="3390158" cy="5105761"/>
          </a:xfrm>
        </p:spPr>
        <p:txBody>
          <a:bodyPr anchor="t">
            <a:normAutofit/>
          </a:bodyPr>
          <a:lstStyle/>
          <a:p>
            <a:r>
              <a:rPr lang="de-DE" dirty="0" err="1">
                <a:latin typeface="Batang"/>
                <a:ea typeface="Batang"/>
              </a:rPr>
              <a:t>Consider</a:t>
            </a:r>
            <a:r>
              <a:rPr lang="de-DE" dirty="0">
                <a:latin typeface="Batang"/>
                <a:ea typeface="Batang"/>
              </a:rPr>
              <a:t>…</a:t>
            </a:r>
            <a:endParaRPr lang="de-DE" dirty="0"/>
          </a:p>
        </p:txBody>
      </p:sp>
      <p:cxnSp>
        <p:nvCxnSpPr>
          <p:cNvPr id="10" name="Straight Connector 9">
            <a:extLst>
              <a:ext uri="{FF2B5EF4-FFF2-40B4-BE49-F238E27FC236}">
                <a16:creationId xmlns:a16="http://schemas.microsoft.com/office/drawing/2014/main" id="{C8F3C27F-5DD1-4734-BC17-6CA4460264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6286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F090CEE-42FF-4CEE-ABF8-11F35C2908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B483DE6-F425-4CA0-9983-0778A131FA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571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17DDE912-CAC3-31CD-8605-180E520F75A5}"/>
              </a:ext>
            </a:extLst>
          </p:cNvPr>
          <p:cNvSpPr>
            <a:spLocks noGrp="1"/>
          </p:cNvSpPr>
          <p:nvPr>
            <p:ph idx="1"/>
          </p:nvPr>
        </p:nvSpPr>
        <p:spPr>
          <a:xfrm>
            <a:off x="4927835" y="920376"/>
            <a:ext cx="6692666" cy="4971770"/>
          </a:xfrm>
        </p:spPr>
        <p:txBody>
          <a:bodyPr vert="horz" lIns="91440" tIns="45720" rIns="91440" bIns="45720" rtlCol="0" anchor="t">
            <a:normAutofit fontScale="55000" lnSpcReduction="20000"/>
          </a:bodyPr>
          <a:lstStyle/>
          <a:p>
            <a:pPr marL="0" indent="0">
              <a:buNone/>
            </a:pPr>
            <a:r>
              <a:rPr lang="de-AT" sz="3200" dirty="0"/>
              <a:t>… poojabajadeja.blogspot.com/2017/09/post-colonialism-into-practice.html</a:t>
            </a:r>
          </a:p>
          <a:p>
            <a:pPr marL="0" indent="0">
              <a:buNone/>
            </a:pPr>
            <a:r>
              <a:rPr lang="de-AT" sz="3200" dirty="0" err="1"/>
              <a:t>Have</a:t>
            </a:r>
            <a:r>
              <a:rPr lang="de-AT" sz="3200" dirty="0"/>
              <a:t> a </a:t>
            </a:r>
            <a:r>
              <a:rPr lang="de-AT" sz="3200" dirty="0" err="1"/>
              <a:t>look</a:t>
            </a:r>
            <a:r>
              <a:rPr lang="de-AT" sz="3200" dirty="0"/>
              <a:t> at </a:t>
            </a:r>
            <a:r>
              <a:rPr lang="de-AT" sz="3200" dirty="0" err="1"/>
              <a:t>the</a:t>
            </a:r>
            <a:r>
              <a:rPr lang="de-AT" sz="3200" dirty="0"/>
              <a:t> </a:t>
            </a:r>
            <a:r>
              <a:rPr lang="de-AT" sz="3200" dirty="0" err="1"/>
              <a:t>definitions</a:t>
            </a:r>
            <a:r>
              <a:rPr lang="de-AT" sz="3200" dirty="0"/>
              <a:t> </a:t>
            </a:r>
            <a:r>
              <a:rPr lang="de-AT" sz="3200" dirty="0" err="1"/>
              <a:t>of</a:t>
            </a:r>
            <a:r>
              <a:rPr lang="de-AT" sz="3200" dirty="0"/>
              <a:t> </a:t>
            </a:r>
            <a:r>
              <a:rPr lang="de-AT" sz="3200" dirty="0" err="1"/>
              <a:t>the</a:t>
            </a:r>
            <a:r>
              <a:rPr lang="de-AT" sz="3200" dirty="0"/>
              <a:t> </a:t>
            </a:r>
            <a:r>
              <a:rPr lang="de-AT" sz="3200" b="1" dirty="0"/>
              <a:t>Post-</a:t>
            </a:r>
            <a:r>
              <a:rPr lang="de-AT" sz="3200" b="1" dirty="0" err="1"/>
              <a:t>Colonialism</a:t>
            </a:r>
            <a:r>
              <a:rPr lang="de-AT" sz="3200" b="1" dirty="0"/>
              <a:t>, </a:t>
            </a:r>
            <a:r>
              <a:rPr lang="de-AT" sz="3200" b="1" dirty="0" err="1"/>
              <a:t>Colonialism</a:t>
            </a:r>
            <a:r>
              <a:rPr lang="de-AT" sz="3200" b="1" dirty="0"/>
              <a:t>, Euro-</a:t>
            </a:r>
            <a:r>
              <a:rPr lang="de-AT" sz="3200" b="1" dirty="0" err="1"/>
              <a:t>centrism</a:t>
            </a:r>
            <a:r>
              <a:rPr lang="de-AT" sz="3200" b="1" dirty="0"/>
              <a:t>, </a:t>
            </a:r>
            <a:r>
              <a:rPr lang="de-AT" sz="3200" b="1" dirty="0" err="1"/>
              <a:t>Racism</a:t>
            </a:r>
            <a:r>
              <a:rPr lang="de-AT" sz="3200" b="1" dirty="0"/>
              <a:t> and </a:t>
            </a:r>
            <a:r>
              <a:rPr lang="de-AT" sz="3200" b="1" dirty="0" err="1"/>
              <a:t>Orientalism</a:t>
            </a:r>
            <a:r>
              <a:rPr lang="de-AT" sz="3200" b="1" dirty="0"/>
              <a:t>.</a:t>
            </a:r>
          </a:p>
          <a:p>
            <a:pPr marL="0" indent="0">
              <a:buNone/>
            </a:pPr>
            <a:endParaRPr lang="de-AT" sz="3200" dirty="0"/>
          </a:p>
          <a:p>
            <a:pPr marL="0" indent="0">
              <a:buNone/>
            </a:pPr>
            <a:r>
              <a:rPr lang="de-AT" sz="3200" dirty="0" err="1"/>
              <a:t>Apply</a:t>
            </a:r>
            <a:r>
              <a:rPr lang="de-AT" sz="3200" dirty="0"/>
              <a:t> </a:t>
            </a:r>
            <a:r>
              <a:rPr lang="de-AT" sz="3200" dirty="0" err="1"/>
              <a:t>the</a:t>
            </a:r>
            <a:r>
              <a:rPr lang="de-AT" sz="3200" dirty="0"/>
              <a:t> </a:t>
            </a:r>
            <a:r>
              <a:rPr lang="de-AT" sz="3200" dirty="0" err="1"/>
              <a:t>terms</a:t>
            </a:r>
            <a:r>
              <a:rPr lang="de-AT" sz="3200" dirty="0"/>
              <a:t> </a:t>
            </a:r>
            <a:r>
              <a:rPr lang="de-AT" sz="3200" dirty="0" err="1"/>
              <a:t>to</a:t>
            </a:r>
            <a:r>
              <a:rPr lang="de-AT" sz="3200" dirty="0"/>
              <a:t>…</a:t>
            </a:r>
          </a:p>
          <a:p>
            <a:pPr marL="514350" indent="-514350">
              <a:buAutoNum type="arabicPeriod"/>
            </a:pPr>
            <a:r>
              <a:rPr lang="de-AT" sz="3200" dirty="0" err="1"/>
              <a:t>Our</a:t>
            </a:r>
            <a:r>
              <a:rPr lang="de-AT" sz="3200" dirty="0"/>
              <a:t> </a:t>
            </a:r>
            <a:r>
              <a:rPr lang="de-AT" sz="3200" dirty="0" err="1"/>
              <a:t>visit</a:t>
            </a:r>
            <a:r>
              <a:rPr lang="de-AT" sz="3200" dirty="0"/>
              <a:t> at </a:t>
            </a:r>
            <a:r>
              <a:rPr lang="de-AT" sz="3200" b="1" dirty="0"/>
              <a:t>Humboldt-Forum</a:t>
            </a:r>
          </a:p>
          <a:p>
            <a:pPr marL="514350" indent="-514350">
              <a:buAutoNum type="arabicPeriod"/>
            </a:pPr>
            <a:r>
              <a:rPr lang="de-AT" sz="3200" dirty="0" err="1"/>
              <a:t>Your</a:t>
            </a:r>
            <a:r>
              <a:rPr lang="de-AT" sz="3200" dirty="0"/>
              <a:t> </a:t>
            </a:r>
            <a:r>
              <a:rPr lang="de-AT" sz="3200" dirty="0" err="1"/>
              <a:t>work</a:t>
            </a:r>
            <a:r>
              <a:rPr lang="de-AT" sz="3200" dirty="0"/>
              <a:t> on </a:t>
            </a:r>
            <a:r>
              <a:rPr lang="de-AT" sz="3200" dirty="0" err="1"/>
              <a:t>the</a:t>
            </a:r>
            <a:r>
              <a:rPr lang="de-AT" sz="3200" dirty="0"/>
              <a:t> </a:t>
            </a:r>
            <a:r>
              <a:rPr lang="de-AT" sz="3200" b="1" dirty="0" err="1"/>
              <a:t>collages</a:t>
            </a:r>
            <a:r>
              <a:rPr lang="de-AT" sz="3200" dirty="0"/>
              <a:t> </a:t>
            </a:r>
          </a:p>
          <a:p>
            <a:pPr marL="514350" indent="-514350">
              <a:buAutoNum type="arabicPeriod"/>
            </a:pPr>
            <a:r>
              <a:rPr lang="de-AT" sz="3200" dirty="0" err="1"/>
              <a:t>Your</a:t>
            </a:r>
            <a:r>
              <a:rPr lang="de-AT" sz="3200" dirty="0"/>
              <a:t> </a:t>
            </a:r>
            <a:r>
              <a:rPr lang="de-AT" sz="3200" dirty="0" err="1"/>
              <a:t>work</a:t>
            </a:r>
            <a:r>
              <a:rPr lang="de-AT" sz="3200" dirty="0"/>
              <a:t> / </a:t>
            </a:r>
            <a:r>
              <a:rPr lang="de-AT" sz="3200" dirty="0" err="1"/>
              <a:t>ideas</a:t>
            </a:r>
            <a:r>
              <a:rPr lang="de-AT" sz="3200" dirty="0"/>
              <a:t> on </a:t>
            </a:r>
            <a:r>
              <a:rPr lang="de-AT" sz="3200" dirty="0" err="1"/>
              <a:t>our</a:t>
            </a:r>
            <a:r>
              <a:rPr lang="de-AT" sz="3200" dirty="0"/>
              <a:t> </a:t>
            </a:r>
            <a:r>
              <a:rPr lang="de-AT" sz="3200" b="1" dirty="0" err="1"/>
              <a:t>website</a:t>
            </a:r>
            <a:endParaRPr lang="de-AT" sz="3200" b="1" dirty="0"/>
          </a:p>
          <a:p>
            <a:pPr marL="0" indent="0">
              <a:buNone/>
            </a:pPr>
            <a:r>
              <a:rPr lang="de-AT" sz="3200" dirty="0" err="1"/>
              <a:t>Answer</a:t>
            </a:r>
            <a:r>
              <a:rPr lang="de-AT" sz="3200" dirty="0"/>
              <a:t> </a:t>
            </a:r>
            <a:r>
              <a:rPr lang="de-AT" sz="3200" dirty="0" err="1"/>
              <a:t>question</a:t>
            </a:r>
            <a:r>
              <a:rPr lang="de-AT" sz="3200" dirty="0"/>
              <a:t> 3 at </a:t>
            </a:r>
            <a:r>
              <a:rPr lang="de-AT" sz="3200" dirty="0" err="1"/>
              <a:t>the</a:t>
            </a:r>
            <a:r>
              <a:rPr lang="de-AT" sz="3200" dirty="0"/>
              <a:t> </a:t>
            </a:r>
            <a:r>
              <a:rPr lang="de-AT" sz="3200" dirty="0" err="1"/>
              <a:t>bottom</a:t>
            </a:r>
            <a:r>
              <a:rPr lang="de-AT" sz="3200" dirty="0"/>
              <a:t> </a:t>
            </a:r>
            <a:r>
              <a:rPr lang="de-AT" sz="3200" dirty="0" err="1"/>
              <a:t>of</a:t>
            </a:r>
            <a:r>
              <a:rPr lang="de-AT" sz="3200" dirty="0"/>
              <a:t> </a:t>
            </a:r>
            <a:r>
              <a:rPr lang="de-AT" sz="3200" dirty="0" err="1"/>
              <a:t>the</a:t>
            </a:r>
            <a:r>
              <a:rPr lang="de-AT" sz="3200" dirty="0"/>
              <a:t> </a:t>
            </a:r>
            <a:r>
              <a:rPr lang="de-AT" sz="3200" dirty="0" err="1"/>
              <a:t>page</a:t>
            </a:r>
            <a:r>
              <a:rPr lang="de-AT" sz="3200" dirty="0"/>
              <a:t> in </a:t>
            </a:r>
            <a:r>
              <a:rPr lang="de-AT" sz="3200" dirty="0" err="1"/>
              <a:t>regards</a:t>
            </a:r>
            <a:r>
              <a:rPr lang="de-AT" sz="3200" dirty="0"/>
              <a:t> </a:t>
            </a:r>
            <a:r>
              <a:rPr lang="de-AT" sz="3200" dirty="0" err="1"/>
              <a:t>to</a:t>
            </a:r>
            <a:r>
              <a:rPr lang="de-AT" sz="3200" dirty="0"/>
              <a:t> </a:t>
            </a:r>
            <a:r>
              <a:rPr lang="de-AT" sz="3200" dirty="0" err="1"/>
              <a:t>our</a:t>
            </a:r>
            <a:r>
              <a:rPr lang="de-AT" sz="3200" dirty="0"/>
              <a:t> </a:t>
            </a:r>
            <a:r>
              <a:rPr lang="de-AT" sz="3200" dirty="0" err="1"/>
              <a:t>work</a:t>
            </a:r>
            <a:r>
              <a:rPr lang="de-AT" sz="3200" dirty="0"/>
              <a:t>:</a:t>
            </a:r>
          </a:p>
          <a:p>
            <a:pPr marL="0" indent="0">
              <a:buNone/>
            </a:pPr>
            <a:r>
              <a:rPr lang="de-AT" sz="3200" dirty="0"/>
              <a:t>Analyse and </a:t>
            </a:r>
            <a:r>
              <a:rPr lang="de-AT" sz="3200" dirty="0" err="1"/>
              <a:t>discuss</a:t>
            </a:r>
            <a:r>
              <a:rPr lang="de-AT" sz="3200" dirty="0"/>
              <a:t>, </a:t>
            </a:r>
            <a:r>
              <a:rPr lang="de-AT" sz="3200" dirty="0" err="1"/>
              <a:t>how</a:t>
            </a:r>
            <a:r>
              <a:rPr lang="de-AT" sz="3200" dirty="0"/>
              <a:t> </a:t>
            </a:r>
            <a:r>
              <a:rPr lang="de-AT" sz="3200" dirty="0" err="1"/>
              <a:t>the</a:t>
            </a:r>
            <a:r>
              <a:rPr lang="de-AT" sz="3200" dirty="0"/>
              <a:t> </a:t>
            </a:r>
            <a:r>
              <a:rPr lang="de-AT" sz="3200" dirty="0" err="1"/>
              <a:t>above</a:t>
            </a:r>
            <a:r>
              <a:rPr lang="de-AT" sz="3200" dirty="0"/>
              <a:t> </a:t>
            </a:r>
            <a:r>
              <a:rPr lang="de-AT" sz="3200" dirty="0" err="1"/>
              <a:t>represent</a:t>
            </a:r>
            <a:r>
              <a:rPr lang="de-AT" sz="3200" dirty="0"/>
              <a:t> </a:t>
            </a:r>
            <a:r>
              <a:rPr lang="de-AT" sz="3200" dirty="0" err="1"/>
              <a:t>the</a:t>
            </a:r>
            <a:r>
              <a:rPr lang="de-AT" sz="3200" dirty="0"/>
              <a:t> </a:t>
            </a:r>
            <a:r>
              <a:rPr lang="de-AT" sz="3200" dirty="0" err="1"/>
              <a:t>terms</a:t>
            </a:r>
            <a:r>
              <a:rPr lang="de-AT" sz="3200" dirty="0"/>
              <a:t> and </a:t>
            </a:r>
            <a:r>
              <a:rPr lang="de-AT" sz="3200" dirty="0" err="1"/>
              <a:t>concepts</a:t>
            </a:r>
            <a:r>
              <a:rPr lang="de-AT" sz="3200" dirty="0"/>
              <a:t> on </a:t>
            </a:r>
            <a:r>
              <a:rPr lang="de-AT" sz="3200" dirty="0" err="1"/>
              <a:t>the</a:t>
            </a:r>
            <a:r>
              <a:rPr lang="de-AT" sz="3200" dirty="0"/>
              <a:t> </a:t>
            </a:r>
            <a:r>
              <a:rPr lang="de-AT" sz="3200" dirty="0" err="1"/>
              <a:t>page</a:t>
            </a:r>
            <a:r>
              <a:rPr lang="de-AT" sz="3200" dirty="0"/>
              <a:t>.</a:t>
            </a:r>
          </a:p>
        </p:txBody>
      </p:sp>
    </p:spTree>
    <p:extLst>
      <p:ext uri="{BB962C8B-B14F-4D97-AF65-F5344CB8AC3E}">
        <p14:creationId xmlns:p14="http://schemas.microsoft.com/office/powerpoint/2010/main" val="1496583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889F449-A8C1-4223-8D3F-453A7C93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2C7974D-B276-E874-F3A3-44914DF48B91}"/>
              </a:ext>
            </a:extLst>
          </p:cNvPr>
          <p:cNvSpPr>
            <a:spLocks noGrp="1"/>
          </p:cNvSpPr>
          <p:nvPr>
            <p:ph type="title"/>
          </p:nvPr>
        </p:nvSpPr>
        <p:spPr>
          <a:xfrm>
            <a:off x="521209" y="786384"/>
            <a:ext cx="3390158" cy="5105761"/>
          </a:xfrm>
        </p:spPr>
        <p:txBody>
          <a:bodyPr anchor="t">
            <a:normAutofit/>
          </a:bodyPr>
          <a:lstStyle/>
          <a:p>
            <a:r>
              <a:rPr lang="de-DE" dirty="0">
                <a:latin typeface="Batang"/>
                <a:ea typeface="Batang"/>
              </a:rPr>
              <a:t>Design a </a:t>
            </a:r>
            <a:r>
              <a:rPr lang="de-DE" dirty="0" err="1">
                <a:latin typeface="Batang"/>
                <a:ea typeface="Batang"/>
              </a:rPr>
              <a:t>website</a:t>
            </a:r>
            <a:r>
              <a:rPr lang="de-DE" dirty="0">
                <a:latin typeface="Batang"/>
                <a:ea typeface="Batang"/>
              </a:rPr>
              <a:t>!</a:t>
            </a:r>
            <a:endParaRPr lang="de-DE" dirty="0"/>
          </a:p>
        </p:txBody>
      </p:sp>
      <p:cxnSp>
        <p:nvCxnSpPr>
          <p:cNvPr id="10" name="Straight Connector 9">
            <a:extLst>
              <a:ext uri="{FF2B5EF4-FFF2-40B4-BE49-F238E27FC236}">
                <a16:creationId xmlns:a16="http://schemas.microsoft.com/office/drawing/2014/main" id="{C8F3C27F-5DD1-4734-BC17-6CA4460264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6286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F090CEE-42FF-4CEE-ABF8-11F35C2908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B483DE6-F425-4CA0-9983-0778A131FA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1" y="571500"/>
            <a:ext cx="11048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17DDE912-CAC3-31CD-8605-180E520F75A5}"/>
              </a:ext>
            </a:extLst>
          </p:cNvPr>
          <p:cNvSpPr>
            <a:spLocks noGrp="1"/>
          </p:cNvSpPr>
          <p:nvPr>
            <p:ph idx="1"/>
          </p:nvPr>
        </p:nvSpPr>
        <p:spPr>
          <a:xfrm>
            <a:off x="4927835" y="920376"/>
            <a:ext cx="6692666" cy="4971770"/>
          </a:xfrm>
        </p:spPr>
        <p:txBody>
          <a:bodyPr vert="horz" lIns="91440" tIns="45720" rIns="91440" bIns="45720" rtlCol="0" anchor="t">
            <a:normAutofit fontScale="70000" lnSpcReduction="20000"/>
          </a:bodyPr>
          <a:lstStyle/>
          <a:p>
            <a:r>
              <a:rPr lang="de-AT" sz="4000" dirty="0"/>
              <a:t>… </a:t>
            </a:r>
            <a:r>
              <a:rPr lang="de-AT" sz="4000" dirty="0" err="1"/>
              <a:t>what</a:t>
            </a:r>
            <a:r>
              <a:rPr lang="de-AT" sz="4000" dirty="0"/>
              <a:t> </a:t>
            </a:r>
            <a:r>
              <a:rPr lang="de-AT" sz="4000" dirty="0" err="1"/>
              <a:t>would</a:t>
            </a:r>
            <a:r>
              <a:rPr lang="de-AT" sz="4000" dirty="0"/>
              <a:t> </a:t>
            </a:r>
            <a:r>
              <a:rPr lang="de-AT" sz="4000" dirty="0" err="1"/>
              <a:t>you</a:t>
            </a:r>
            <a:r>
              <a:rPr lang="de-AT" sz="4000" dirty="0"/>
              <a:t> like </a:t>
            </a:r>
            <a:r>
              <a:rPr lang="de-AT" sz="4000" dirty="0" err="1"/>
              <a:t>to</a:t>
            </a:r>
            <a:r>
              <a:rPr lang="de-AT" sz="4000" dirty="0"/>
              <a:t> </a:t>
            </a:r>
            <a:r>
              <a:rPr lang="de-AT" sz="4000" dirty="0" err="1"/>
              <a:t>show</a:t>
            </a:r>
            <a:r>
              <a:rPr lang="de-AT" sz="4000" dirty="0"/>
              <a:t>?</a:t>
            </a:r>
          </a:p>
          <a:p>
            <a:endParaRPr lang="de-AT" sz="4000" dirty="0"/>
          </a:p>
          <a:p>
            <a:r>
              <a:rPr lang="de-AT" sz="4000" dirty="0"/>
              <a:t>… </a:t>
            </a:r>
            <a:r>
              <a:rPr lang="de-AT" sz="4000" dirty="0" err="1"/>
              <a:t>what</a:t>
            </a:r>
            <a:r>
              <a:rPr lang="de-AT" sz="4000" dirty="0"/>
              <a:t> </a:t>
            </a:r>
            <a:r>
              <a:rPr lang="de-AT" sz="4000" dirty="0" err="1"/>
              <a:t>concepts</a:t>
            </a:r>
            <a:r>
              <a:rPr lang="de-AT" sz="4000" dirty="0"/>
              <a:t> </a:t>
            </a:r>
            <a:r>
              <a:rPr lang="de-AT" sz="4000" dirty="0" err="1"/>
              <a:t>are</a:t>
            </a:r>
            <a:r>
              <a:rPr lang="de-AT" sz="4000" dirty="0"/>
              <a:t> </a:t>
            </a:r>
            <a:r>
              <a:rPr lang="de-AT" sz="4000" dirty="0" err="1"/>
              <a:t>important</a:t>
            </a:r>
            <a:r>
              <a:rPr lang="de-AT" sz="4000" dirty="0"/>
              <a:t> </a:t>
            </a:r>
            <a:r>
              <a:rPr lang="de-AT" sz="4000" dirty="0" err="1"/>
              <a:t>to</a:t>
            </a:r>
            <a:r>
              <a:rPr lang="de-AT" sz="4000" dirty="0"/>
              <a:t> </a:t>
            </a:r>
            <a:r>
              <a:rPr lang="de-AT" sz="4000" dirty="0" err="1"/>
              <a:t>present</a:t>
            </a:r>
            <a:r>
              <a:rPr lang="de-AT" sz="4000" dirty="0"/>
              <a:t> and </a:t>
            </a:r>
            <a:r>
              <a:rPr lang="de-AT" sz="4000" dirty="0" err="1"/>
              <a:t>understand</a:t>
            </a:r>
            <a:r>
              <a:rPr lang="de-AT" sz="4000" dirty="0"/>
              <a:t>?</a:t>
            </a:r>
          </a:p>
          <a:p>
            <a:endParaRPr lang="de-AT" sz="4000" dirty="0"/>
          </a:p>
          <a:p>
            <a:r>
              <a:rPr lang="de-AT" sz="4000" dirty="0"/>
              <a:t>… </a:t>
            </a:r>
            <a:r>
              <a:rPr lang="de-AT" sz="4000" dirty="0" err="1"/>
              <a:t>what</a:t>
            </a:r>
            <a:r>
              <a:rPr lang="de-AT" sz="4000" dirty="0"/>
              <a:t> </a:t>
            </a:r>
            <a:r>
              <a:rPr lang="de-AT" sz="4000" dirty="0" err="1"/>
              <a:t>is</a:t>
            </a:r>
            <a:r>
              <a:rPr lang="de-AT" sz="4000" dirty="0"/>
              <a:t> „</a:t>
            </a:r>
            <a:r>
              <a:rPr lang="de-AT" sz="4000" dirty="0" err="1"/>
              <a:t>the</a:t>
            </a:r>
            <a:r>
              <a:rPr lang="de-AT" sz="4000" dirty="0"/>
              <a:t> </a:t>
            </a:r>
            <a:r>
              <a:rPr lang="de-AT" sz="4000" dirty="0" err="1"/>
              <a:t>best</a:t>
            </a:r>
            <a:r>
              <a:rPr lang="de-AT" sz="4000" dirty="0"/>
              <a:t>“ </a:t>
            </a:r>
            <a:r>
              <a:rPr lang="de-AT" sz="4000" dirty="0" err="1"/>
              <a:t>way</a:t>
            </a:r>
            <a:r>
              <a:rPr lang="de-AT" sz="4000" dirty="0"/>
              <a:t> </a:t>
            </a:r>
            <a:r>
              <a:rPr lang="de-AT" sz="4000" dirty="0" err="1"/>
              <a:t>to</a:t>
            </a:r>
            <a:r>
              <a:rPr lang="de-AT" sz="4000" dirty="0"/>
              <a:t> </a:t>
            </a:r>
            <a:r>
              <a:rPr lang="de-AT" sz="4000" dirty="0" err="1"/>
              <a:t>present</a:t>
            </a:r>
            <a:r>
              <a:rPr lang="de-AT" sz="4000" dirty="0"/>
              <a:t> </a:t>
            </a:r>
            <a:r>
              <a:rPr lang="de-AT" sz="4000" dirty="0" err="1"/>
              <a:t>your</a:t>
            </a:r>
            <a:r>
              <a:rPr lang="de-AT" sz="4000" dirty="0"/>
              <a:t> </a:t>
            </a:r>
            <a:r>
              <a:rPr lang="de-AT" sz="4000" dirty="0" err="1"/>
              <a:t>outcomes</a:t>
            </a:r>
            <a:r>
              <a:rPr lang="de-AT" sz="4000" dirty="0"/>
              <a:t> and </a:t>
            </a:r>
            <a:r>
              <a:rPr lang="de-AT" sz="4000" dirty="0" err="1"/>
              <a:t>results</a:t>
            </a:r>
            <a:r>
              <a:rPr lang="de-AT" sz="4000" dirty="0"/>
              <a:t>?</a:t>
            </a:r>
          </a:p>
          <a:p>
            <a:endParaRPr lang="de-AT" sz="4000" dirty="0"/>
          </a:p>
          <a:p>
            <a:pPr marL="0" indent="0">
              <a:buNone/>
            </a:pPr>
            <a:r>
              <a:rPr lang="de-AT" sz="4000" dirty="0"/>
              <a:t>(</a:t>
            </a:r>
            <a:r>
              <a:rPr lang="de-AT" sz="4000" dirty="0" err="1"/>
              <a:t>consider</a:t>
            </a:r>
            <a:r>
              <a:rPr lang="de-AT" sz="4000" dirty="0"/>
              <a:t> </a:t>
            </a:r>
            <a:r>
              <a:rPr lang="de-AT" sz="4000" dirty="0" err="1"/>
              <a:t>your</a:t>
            </a:r>
            <a:r>
              <a:rPr lang="de-AT" sz="4000" dirty="0"/>
              <a:t> </a:t>
            </a:r>
            <a:r>
              <a:rPr lang="de-AT" sz="4000" dirty="0" err="1"/>
              <a:t>work</a:t>
            </a:r>
            <a:r>
              <a:rPr lang="de-AT" sz="4000" dirty="0"/>
              <a:t> in Teams)</a:t>
            </a:r>
          </a:p>
        </p:txBody>
      </p:sp>
    </p:spTree>
    <p:extLst>
      <p:ext uri="{BB962C8B-B14F-4D97-AF65-F5344CB8AC3E}">
        <p14:creationId xmlns:p14="http://schemas.microsoft.com/office/powerpoint/2010/main" val="524308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00">
            <a:alpha val="25000"/>
          </a:srgb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BA94CA-BD79-8BAB-6E6F-76EFE3D0786F}"/>
              </a:ext>
            </a:extLst>
          </p:cNvPr>
          <p:cNvSpPr>
            <a:spLocks noGrp="1"/>
          </p:cNvSpPr>
          <p:nvPr>
            <p:ph type="title"/>
          </p:nvPr>
        </p:nvSpPr>
        <p:spPr/>
        <p:txBody>
          <a:bodyPr/>
          <a:lstStyle/>
          <a:p>
            <a:r>
              <a:rPr lang="de-AT" i="1" dirty="0"/>
              <a:t>Kommentar Design a </a:t>
            </a:r>
            <a:r>
              <a:rPr lang="de-AT" i="1" dirty="0" err="1"/>
              <a:t>website</a:t>
            </a:r>
            <a:r>
              <a:rPr lang="de-AT" i="1" dirty="0"/>
              <a:t>!</a:t>
            </a:r>
            <a:endParaRPr lang="de-DE" i="1" dirty="0"/>
          </a:p>
        </p:txBody>
      </p:sp>
      <p:sp>
        <p:nvSpPr>
          <p:cNvPr id="3" name="Inhaltsplatzhalter 2">
            <a:extLst>
              <a:ext uri="{FF2B5EF4-FFF2-40B4-BE49-F238E27FC236}">
                <a16:creationId xmlns:a16="http://schemas.microsoft.com/office/drawing/2014/main" id="{565C9CC1-9BFD-72F5-60FF-850923953BB9}"/>
              </a:ext>
            </a:extLst>
          </p:cNvPr>
          <p:cNvSpPr>
            <a:spLocks noGrp="1"/>
          </p:cNvSpPr>
          <p:nvPr>
            <p:ph idx="1"/>
          </p:nvPr>
        </p:nvSpPr>
        <p:spPr/>
        <p:txBody>
          <a:bodyPr/>
          <a:lstStyle/>
          <a:p>
            <a:pPr marL="0" indent="0">
              <a:buNone/>
            </a:pPr>
            <a:r>
              <a:rPr lang="de-AT" i="1" dirty="0"/>
              <a:t>Das Projekt wird abgeschlossen. Zunächst konzeptionieren die Schüler*innen schriftlich analog ihre eigenen Vorstellungen und Designs einer Projektwebsite. </a:t>
            </a:r>
          </a:p>
          <a:p>
            <a:pPr marL="0" indent="0">
              <a:buNone/>
            </a:pPr>
            <a:r>
              <a:rPr lang="de-AT" i="1" dirty="0"/>
              <a:t>Die Ergebnisse werden gesichert und anhand der Sicherung präsentieren die Schüler*innen Pitches nach ihren jeweiligen Vorstellungen.</a:t>
            </a:r>
          </a:p>
          <a:p>
            <a:pPr marL="0" indent="0">
              <a:buNone/>
            </a:pPr>
            <a:r>
              <a:rPr lang="de-AT" i="1" dirty="0"/>
              <a:t>In einer Gruppendiskussion werden Ideen der Pitches zusammengeführt und anschließend die praktische Umsetzung (je nach zeitlichen Ressourcen auch außerhalb des Unterrichts) diskutiert.</a:t>
            </a:r>
            <a:endParaRPr lang="de-DE" i="1" dirty="0"/>
          </a:p>
        </p:txBody>
      </p:sp>
    </p:spTree>
    <p:extLst>
      <p:ext uri="{BB962C8B-B14F-4D97-AF65-F5344CB8AC3E}">
        <p14:creationId xmlns:p14="http://schemas.microsoft.com/office/powerpoint/2010/main" val="755457324"/>
      </p:ext>
    </p:extLst>
  </p:cSld>
  <p:clrMapOvr>
    <a:masterClrMapping/>
  </p:clrMapOvr>
</p:sld>
</file>

<file path=ppt/theme/theme1.xml><?xml version="1.0" encoding="utf-8"?>
<a:theme xmlns:a="http://schemas.openxmlformats.org/drawingml/2006/main" name="AlignmentVTI">
  <a:themeElements>
    <a:clrScheme name="Alignment">
      <a:dk1>
        <a:sysClr val="windowText" lastClr="000000"/>
      </a:dk1>
      <a:lt1>
        <a:sysClr val="window" lastClr="FFFFFF"/>
      </a:lt1>
      <a:dk2>
        <a:srgbClr val="3B3D38"/>
      </a:dk2>
      <a:lt2>
        <a:srgbClr val="F7F2EE"/>
      </a:lt2>
      <a:accent1>
        <a:srgbClr val="928A63"/>
      </a:accent1>
      <a:accent2>
        <a:srgbClr val="B57B6B"/>
      </a:accent2>
      <a:accent3>
        <a:srgbClr val="9E8484"/>
      </a:accent3>
      <a:accent4>
        <a:srgbClr val="7C8A75"/>
      </a:accent4>
      <a:accent5>
        <a:srgbClr val="8C8578"/>
      </a:accent5>
      <a:accent6>
        <a:srgbClr val="A18563"/>
      </a:accent6>
      <a:hlink>
        <a:srgbClr val="B57B6B"/>
      </a:hlink>
      <a:folHlink>
        <a:srgbClr val="7C8A75"/>
      </a:folHlink>
    </a:clrScheme>
    <a:fontScheme name="Custom 1">
      <a:majorFont>
        <a:latin typeface="Batang"/>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ignmentVTI" id="{606D7720-FAA0-4ADC-B967-3239DA8ECA1A}" vid="{10074623-6FCC-4A3C-AAA5-58644BD8FF19}"/>
    </a:ext>
  </a:extLst>
</a:theme>
</file>

<file path=docProps/app.xml><?xml version="1.0" encoding="utf-8"?>
<Properties xmlns="http://schemas.openxmlformats.org/officeDocument/2006/extended-properties" xmlns:vt="http://schemas.openxmlformats.org/officeDocument/2006/docPropsVTypes">
  <TotalTime>0</TotalTime>
  <Words>538</Words>
  <Application>Microsoft Office PowerPoint</Application>
  <PresentationFormat>Breitbild</PresentationFormat>
  <Paragraphs>58</Paragraphs>
  <Slides>10</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10</vt:i4>
      </vt:variant>
    </vt:vector>
  </HeadingPairs>
  <TitlesOfParts>
    <vt:vector size="14" baseType="lpstr">
      <vt:lpstr>Batang</vt:lpstr>
      <vt:lpstr>Arial</vt:lpstr>
      <vt:lpstr>Avenir Next LT Pro Light</vt:lpstr>
      <vt:lpstr>AlignmentVTI</vt:lpstr>
      <vt:lpstr>media practice ?    media rig CFvSG, 2023</vt:lpstr>
      <vt:lpstr>Task 1:</vt:lpstr>
      <vt:lpstr>Kommentar Task 1</vt:lpstr>
      <vt:lpstr>Task 2: the Website I</vt:lpstr>
      <vt:lpstr>Task 3: the Website II</vt:lpstr>
      <vt:lpstr>Kommentar Task 3</vt:lpstr>
      <vt:lpstr>Task 4: The website III</vt:lpstr>
      <vt:lpstr>Consider…</vt:lpstr>
      <vt:lpstr>Design a website!</vt:lpstr>
      <vt:lpstr>Kommentar Design a website!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Johannes</dc:creator>
  <cp:lastModifiedBy>Johannes Rigal</cp:lastModifiedBy>
  <cp:revision>499</cp:revision>
  <dcterms:created xsi:type="dcterms:W3CDTF">2023-01-24T08:43:31Z</dcterms:created>
  <dcterms:modified xsi:type="dcterms:W3CDTF">2023-04-29T07:15:04Z</dcterms:modified>
</cp:coreProperties>
</file>