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256" r:id="rId2"/>
    <p:sldId id="268" r:id="rId3"/>
    <p:sldId id="269"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796"/>
    <p:restoredTop sz="79952"/>
  </p:normalViewPr>
  <p:slideViewPr>
    <p:cSldViewPr snapToGrid="0">
      <p:cViewPr varScale="1">
        <p:scale>
          <a:sx n="50" d="100"/>
          <a:sy n="50" d="100"/>
        </p:scale>
        <p:origin x="192" y="9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27.05.23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Die Schüler*innen bekommen Informationstexte zu den abstrakten Konzepten </a:t>
            </a:r>
            <a:r>
              <a:rPr lang="de-DE" sz="2400" b="0" i="1" dirty="0"/>
              <a:t>stereotype, </a:t>
            </a:r>
            <a:r>
              <a:rPr lang="de-DE" sz="2400" b="0" i="1" dirty="0" err="1"/>
              <a:t>prejudice</a:t>
            </a:r>
            <a:r>
              <a:rPr lang="de-DE" sz="2400" b="0" i="1" dirty="0"/>
              <a:t> </a:t>
            </a:r>
            <a:r>
              <a:rPr lang="de-DE" sz="2400" b="0" dirty="0"/>
              <a:t>und </a:t>
            </a:r>
            <a:r>
              <a:rPr lang="de-DE" sz="2400" b="0" i="1" dirty="0" err="1"/>
              <a:t>racism</a:t>
            </a:r>
            <a:r>
              <a:rPr lang="de-DE" sz="2400" b="0" dirty="0"/>
              <a:t> (z.B. </a:t>
            </a:r>
            <a:r>
              <a:rPr lang="de-DE" sz="2400" b="0" dirty="0" err="1"/>
              <a:t>AbiBox</a:t>
            </a:r>
            <a:r>
              <a:rPr lang="de-DE" sz="2400" b="0" dirty="0"/>
              <a:t> 2021, S.3-6) und erstellen in Partner- oder Gruppenarbeit eine </a:t>
            </a:r>
            <a:r>
              <a:rPr lang="de-DE" sz="2400" b="0" i="1" dirty="0" err="1"/>
              <a:t>concept</a:t>
            </a:r>
            <a:r>
              <a:rPr lang="de-DE" sz="2400" b="0" i="1" dirty="0"/>
              <a:t> </a:t>
            </a:r>
            <a:r>
              <a:rPr lang="de-DE" sz="2400" b="0" i="1" dirty="0" err="1"/>
              <a:t>map</a:t>
            </a:r>
            <a:r>
              <a:rPr lang="de-DE" sz="2400" b="0" i="1" dirty="0"/>
              <a:t> </a:t>
            </a:r>
            <a:r>
              <a:rPr lang="de-DE" sz="2400" b="0" i="0" dirty="0"/>
              <a:t>(siehe Anhang). Es gibt die Möglichkeit, das Konzept </a:t>
            </a:r>
            <a:r>
              <a:rPr lang="de-DE" sz="2400" b="0" i="1" dirty="0" err="1"/>
              <a:t>colonialism</a:t>
            </a:r>
            <a:r>
              <a:rPr lang="de-DE" sz="2400" b="0" i="0" dirty="0"/>
              <a:t> direkt mit einarbeiten zu lassen.</a:t>
            </a:r>
            <a:r>
              <a:rPr lang="de-DE" sz="2400" b="0" dirty="0"/>
              <a:t> </a:t>
            </a:r>
            <a:endParaRPr lang="de-DE" sz="2400" b="0" i="1" dirty="0"/>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1958356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i="0" dirty="0"/>
              <a:t>Die Erörterung kann vorher im Plenum vorbereitet werden und bietet die Möglichkeit der Vertiefung des Stundeninhalts, möglicherweise als Hausaufgabe.</a:t>
            </a:r>
          </a:p>
        </p:txBody>
      </p:sp>
      <p:sp>
        <p:nvSpPr>
          <p:cNvPr id="4" name="Foliennummernplatzhalter 3"/>
          <p:cNvSpPr>
            <a:spLocks noGrp="1"/>
          </p:cNvSpPr>
          <p:nvPr>
            <p:ph type="sldNum" sz="quarter" idx="5"/>
          </p:nvPr>
        </p:nvSpPr>
        <p:spPr/>
        <p:txBody>
          <a:bodyPr/>
          <a:lstStyle/>
          <a:p>
            <a:fld id="{DAFE85DF-CE45-5F46-92DC-BD21145510FE}" type="slidenum">
              <a:rPr lang="de-DE" smtClean="0"/>
              <a:t>3</a:t>
            </a:fld>
            <a:endParaRPr lang="de-DE"/>
          </a:p>
        </p:txBody>
      </p:sp>
    </p:spTree>
    <p:extLst>
      <p:ext uri="{BB962C8B-B14F-4D97-AF65-F5344CB8AC3E}">
        <p14:creationId xmlns:p14="http://schemas.microsoft.com/office/powerpoint/2010/main" val="178884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4: From Colonial Ideology to Prejudice</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7" y="1582056"/>
            <a:ext cx="9710014" cy="3381830"/>
          </a:xfrm>
        </p:spPr>
        <p:txBody>
          <a:bodyPr>
            <a:normAutofit/>
          </a:bodyPr>
          <a:lstStyle/>
          <a:p>
            <a:r>
              <a:rPr lang="en-GB" sz="2400" dirty="0"/>
              <a:t>Read the texts and make a concept map combining the information about </a:t>
            </a:r>
            <a:r>
              <a:rPr lang="en-GB" sz="2400" i="1" dirty="0"/>
              <a:t>stereotypes, prejudice and racism </a:t>
            </a:r>
            <a:r>
              <a:rPr lang="en-GB" sz="2400" dirty="0"/>
              <a:t>and their characteristics. </a:t>
            </a:r>
          </a:p>
          <a:p>
            <a:pPr marL="0" indent="0">
              <a:buNone/>
            </a:pPr>
            <a:endParaRPr lang="en-GB" sz="2400" dirty="0"/>
          </a:p>
          <a:p>
            <a:pPr marL="0" indent="0">
              <a:buFont typeface="Arial" panose="020B0604020202020204" pitchFamily="34" charset="0"/>
              <a:buNone/>
            </a:pPr>
            <a:r>
              <a:rPr lang="en-GB" sz="2400" dirty="0"/>
              <a:t>Optional: Include the concept of </a:t>
            </a:r>
            <a:r>
              <a:rPr lang="en-GB" sz="2400" i="1" dirty="0"/>
              <a:t>colonialism</a:t>
            </a:r>
            <a:r>
              <a:rPr lang="en-GB" sz="2400" dirty="0"/>
              <a:t> in your visualisation.</a:t>
            </a:r>
          </a:p>
        </p:txBody>
      </p:sp>
    </p:spTree>
    <p:extLst>
      <p:ext uri="{BB962C8B-B14F-4D97-AF65-F5344CB8AC3E}">
        <p14:creationId xmlns:p14="http://schemas.microsoft.com/office/powerpoint/2010/main" val="148307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a:bodyPr>
          <a:lstStyle/>
          <a:p>
            <a:r>
              <a:rPr lang="en-GB" sz="3200" u="sng" dirty="0"/>
              <a:t>Lesson 4: From Colonial Ideology to Prejudice</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928957" y="1393371"/>
            <a:ext cx="11045329" cy="609604"/>
          </a:xfrm>
        </p:spPr>
        <p:txBody>
          <a:bodyPr>
            <a:normAutofit/>
          </a:bodyPr>
          <a:lstStyle/>
          <a:p>
            <a:r>
              <a:rPr lang="en-GB" sz="2400" dirty="0">
                <a:solidFill>
                  <a:srgbClr val="161616"/>
                </a:solidFill>
                <a:effectLst/>
                <a:latin typeface="GillSansMT"/>
              </a:rPr>
              <a:t>Discuss this quote in written form by putting it into a contemporary context</a:t>
            </a:r>
            <a:r>
              <a:rPr lang="en-GB" sz="2400" dirty="0">
                <a:solidFill>
                  <a:srgbClr val="161616"/>
                </a:solidFill>
                <a:latin typeface="GillSansMT"/>
              </a:rPr>
              <a:t>.</a:t>
            </a:r>
            <a:endParaRPr lang="en-GB" sz="2400" dirty="0">
              <a:effectLst/>
            </a:endParaRPr>
          </a:p>
        </p:txBody>
      </p:sp>
      <p:sp>
        <p:nvSpPr>
          <p:cNvPr id="4" name="Inhaltsplatzhalter 2">
            <a:extLst>
              <a:ext uri="{FF2B5EF4-FFF2-40B4-BE49-F238E27FC236}">
                <a16:creationId xmlns:a16="http://schemas.microsoft.com/office/drawing/2014/main" id="{FAA0BC20-C68D-BFD7-13A7-057E18481246}"/>
              </a:ext>
            </a:extLst>
          </p:cNvPr>
          <p:cNvSpPr txBox="1">
            <a:spLocks/>
          </p:cNvSpPr>
          <p:nvPr/>
        </p:nvSpPr>
        <p:spPr>
          <a:xfrm>
            <a:off x="1088614" y="2144766"/>
            <a:ext cx="11045329" cy="42163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sz="2400" i="1" dirty="0">
                <a:solidFill>
                  <a:srgbClr val="161616"/>
                </a:solidFill>
                <a:latin typeface="GillSansMT"/>
              </a:rPr>
              <a:t>The cheapest sort of pride is national pride; for if a man is proud of his own nation, it argues that he has no qualities of his own of which he can be proud; otherwise he would not have recourse to those which he shares with so many millions of his fellowmen. The man who is endowed with important personal qualities will be only too ready to see clearly in what respects his own nation falls short, since their failings will be constantly before his eyes. But every miserable fool who has nothing at all of which he can be proud adopts, as a last resource, pride in the nation to which he belongs; he is ready and glad to defend all its faults and follies tooth and nail, thus reimbursing himself for his own inferiority. </a:t>
            </a:r>
            <a:r>
              <a:rPr lang="en-GB" sz="2400" dirty="0">
                <a:solidFill>
                  <a:srgbClr val="161616"/>
                </a:solidFill>
                <a:latin typeface="GillSansMT"/>
              </a:rPr>
              <a:t>- Arthur Schopenhauer, German philosopher (1851) </a:t>
            </a:r>
            <a:endParaRPr lang="en-GB" sz="3200" dirty="0"/>
          </a:p>
        </p:txBody>
      </p:sp>
    </p:spTree>
    <p:extLst>
      <p:ext uri="{BB962C8B-B14F-4D97-AF65-F5344CB8AC3E}">
        <p14:creationId xmlns:p14="http://schemas.microsoft.com/office/powerpoint/2010/main" val="124394076"/>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359</Words>
  <Application>Microsoft Macintosh PowerPoint</Application>
  <PresentationFormat>Breitbild</PresentationFormat>
  <Paragraphs>17</Paragraphs>
  <Slides>3</Slides>
  <Notes>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vt:i4>
      </vt:variant>
    </vt:vector>
  </HeadingPairs>
  <TitlesOfParts>
    <vt:vector size="10" baseType="lpstr">
      <vt:lpstr>Arial</vt:lpstr>
      <vt:lpstr>Calibri</vt:lpstr>
      <vt:lpstr>Century Gothic</vt:lpstr>
      <vt:lpstr>GillSansMT</vt:lpstr>
      <vt:lpstr>system-ui</vt:lpstr>
      <vt:lpstr>Wingdings 3</vt:lpstr>
      <vt:lpstr>Fetzen</vt:lpstr>
      <vt:lpstr>“Art lives in history and history lives in art.“1</vt:lpstr>
      <vt:lpstr>Lesson 4: From Colonial Ideology to Prejudice</vt:lpstr>
      <vt:lpstr>Lesson 4: From Colonial Ideology to Prejudice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Fabian Franz</cp:lastModifiedBy>
  <cp:revision>5</cp:revision>
  <dcterms:created xsi:type="dcterms:W3CDTF">2023-03-21T14:58:16Z</dcterms:created>
  <dcterms:modified xsi:type="dcterms:W3CDTF">2023-05-27T15:36:13Z</dcterms:modified>
</cp:coreProperties>
</file>