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Lst>
  <p:sldIdLst>
    <p:sldId id="256" r:id="rId2"/>
    <p:sldId id="260" r:id="rId3"/>
    <p:sldId id="257" r:id="rId4"/>
    <p:sldId id="258" r:id="rId5"/>
    <p:sldId id="264" r:id="rId6"/>
    <p:sldId id="265" r:id="rId7"/>
    <p:sldId id="263" r:id="rId8"/>
    <p:sldId id="266" r:id="rId9"/>
    <p:sldId id="259" r:id="rId10"/>
    <p:sldId id="267" r:id="rId11"/>
    <p:sldId id="261"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79277B-D8E1-5B4F-940E-C3C3033AE492}" v="78" dt="2024-01-28T17:47:41.1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6104"/>
  </p:normalViewPr>
  <p:slideViewPr>
    <p:cSldViewPr snapToGrid="0">
      <p:cViewPr varScale="1">
        <p:scale>
          <a:sx n="81" d="100"/>
          <a:sy n="81" d="100"/>
        </p:scale>
        <p:origin x="96" y="6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Mortag" userId="c5c17ccbd04a9d9f" providerId="LiveId" clId="{1F79277B-D8E1-5B4F-940E-C3C3033AE492}"/>
    <pc:docChg chg="custSel addSld delSld modSld sldOrd">
      <pc:chgData name="Anne Mortag" userId="c5c17ccbd04a9d9f" providerId="LiveId" clId="{1F79277B-D8E1-5B4F-940E-C3C3033AE492}" dt="2024-01-30T18:55:51.030" v="33" actId="2696"/>
      <pc:docMkLst>
        <pc:docMk/>
      </pc:docMkLst>
      <pc:sldChg chg="modSp mod">
        <pc:chgData name="Anne Mortag" userId="c5c17ccbd04a9d9f" providerId="LiveId" clId="{1F79277B-D8E1-5B4F-940E-C3C3033AE492}" dt="2024-01-28T18:18:25.890" v="13" actId="20577"/>
        <pc:sldMkLst>
          <pc:docMk/>
          <pc:sldMk cId="217123979" sldId="256"/>
        </pc:sldMkLst>
        <pc:spChg chg="mod">
          <ac:chgData name="Anne Mortag" userId="c5c17ccbd04a9d9f" providerId="LiveId" clId="{1F79277B-D8E1-5B4F-940E-C3C3033AE492}" dt="2024-01-28T18:18:25.890" v="13" actId="20577"/>
          <ac:spMkLst>
            <pc:docMk/>
            <pc:sldMk cId="217123979" sldId="256"/>
            <ac:spMk id="5" creationId="{D6430B1B-B832-BF11-01D2-D666A8066376}"/>
          </ac:spMkLst>
        </pc:spChg>
      </pc:sldChg>
      <pc:sldChg chg="del">
        <pc:chgData name="Anne Mortag" userId="c5c17ccbd04a9d9f" providerId="LiveId" clId="{1F79277B-D8E1-5B4F-940E-C3C3033AE492}" dt="2024-01-30T18:55:51.030" v="33" actId="2696"/>
        <pc:sldMkLst>
          <pc:docMk/>
          <pc:sldMk cId="2932155474" sldId="262"/>
        </pc:sldMkLst>
      </pc:sldChg>
      <pc:sldChg chg="modSp add mod ord">
        <pc:chgData name="Anne Mortag" userId="c5c17ccbd04a9d9f" providerId="LiveId" clId="{1F79277B-D8E1-5B4F-940E-C3C3033AE492}" dt="2024-01-28T18:20:23.018" v="32" actId="20577"/>
        <pc:sldMkLst>
          <pc:docMk/>
          <pc:sldMk cId="4138034262" sldId="267"/>
        </pc:sldMkLst>
        <pc:spChg chg="mod">
          <ac:chgData name="Anne Mortag" userId="c5c17ccbd04a9d9f" providerId="LiveId" clId="{1F79277B-D8E1-5B4F-940E-C3C3033AE492}" dt="2024-01-28T18:20:23.018" v="32" actId="20577"/>
          <ac:spMkLst>
            <pc:docMk/>
            <pc:sldMk cId="4138034262" sldId="267"/>
            <ac:spMk id="5" creationId="{D6430B1B-B832-BF11-01D2-D666A806637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A12BED07-6713-92AA-40AF-AE58F4F83C7A}"/>
              </a:ext>
            </a:extLst>
          </p:cNvPr>
          <p:cNvSpPr>
            <a:spLocks noGrp="1"/>
          </p:cNvSpPr>
          <p:nvPr>
            <p:ph type="subTitle" idx="1"/>
          </p:nvPr>
        </p:nvSpPr>
        <p:spPr>
          <a:xfrm>
            <a:off x="1295400" y="4701464"/>
            <a:ext cx="8952782" cy="1204036"/>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4FC9EF77-BF49-E4C1-0FC7-563354777900}"/>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5" name="Footer Placeholder 4">
            <a:extLst>
              <a:ext uri="{FF2B5EF4-FFF2-40B4-BE49-F238E27FC236}">
                <a16:creationId xmlns:a16="http://schemas.microsoft.com/office/drawing/2014/main" xmlns="" id="{72BD5853-25AA-1C3D-EAD2-496674792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57F0DAD-5850-CAAE-CD25-4D6DDDFF3A18}"/>
              </a:ext>
            </a:extLst>
          </p:cNvPr>
          <p:cNvSpPr>
            <a:spLocks noGrp="1"/>
          </p:cNvSpPr>
          <p:nvPr>
            <p:ph type="sldNum" sz="quarter" idx="12"/>
          </p:nvPr>
        </p:nvSpPr>
        <p:spPr/>
        <p:txBody>
          <a:bodyPr/>
          <a:lstStyle/>
          <a:p>
            <a:fld id="{1B8B3671-A306-4A69-8480-FA9BE839245D}" type="slidenum">
              <a:rPr lang="en-US" smtClean="0"/>
              <a:t>‹Nr.›</a:t>
            </a:fld>
            <a:endParaRPr lang="en-US"/>
          </a:p>
        </p:txBody>
      </p:sp>
      <p:sp>
        <p:nvSpPr>
          <p:cNvPr id="2" name="Title 1">
            <a:extLst>
              <a:ext uri="{FF2B5EF4-FFF2-40B4-BE49-F238E27FC236}">
                <a16:creationId xmlns:a16="http://schemas.microsoft.com/office/drawing/2014/main" xmlns="" id="{534851B1-0B20-9549-0D70-886AA9D04532}"/>
              </a:ext>
            </a:extLst>
          </p:cNvPr>
          <p:cNvSpPr>
            <a:spLocks noGrp="1"/>
          </p:cNvSpPr>
          <p:nvPr>
            <p:ph type="ctrTitle"/>
          </p:nvPr>
        </p:nvSpPr>
        <p:spPr>
          <a:xfrm>
            <a:off x="1295400" y="952500"/>
            <a:ext cx="8952781" cy="3748824"/>
          </a:xfrm>
          <a:noFill/>
        </p:spPr>
        <p:txBody>
          <a:bodyPr anchor="b">
            <a:normAutofit/>
          </a:bodyPr>
          <a:lstStyle>
            <a:lvl1pPr algn="l">
              <a:defRPr sz="3200" spc="530" baseline="0"/>
            </a:lvl1pPr>
          </a:lstStyle>
          <a:p>
            <a:r>
              <a:rPr lang="en-US" dirty="0"/>
              <a:t>Click to edit Master title style</a:t>
            </a:r>
          </a:p>
        </p:txBody>
      </p:sp>
    </p:spTree>
    <p:extLst>
      <p:ext uri="{BB962C8B-B14F-4D97-AF65-F5344CB8AC3E}">
        <p14:creationId xmlns:p14="http://schemas.microsoft.com/office/powerpoint/2010/main" val="3400858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B48F26-B5E3-8A90-51FC-8520D1D732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7EA4D95-10F3-6212-8302-5610C43E32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2281BE7-A53D-441E-0393-0E59412C9117}"/>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5" name="Footer Placeholder 4">
            <a:extLst>
              <a:ext uri="{FF2B5EF4-FFF2-40B4-BE49-F238E27FC236}">
                <a16:creationId xmlns:a16="http://schemas.microsoft.com/office/drawing/2014/main" xmlns="" id="{0DEF10F0-B23F-BF4B-DB66-9BCF734DB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265DDEC-13A7-D988-D082-03076F80F1F0}"/>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88262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D80CFA-45ED-71B0-EE3E-CCE6D5C19377}"/>
              </a:ext>
            </a:extLst>
          </p:cNvPr>
          <p:cNvSpPr>
            <a:spLocks noGrp="1"/>
          </p:cNvSpPr>
          <p:nvPr>
            <p:ph type="title"/>
          </p:nvPr>
        </p:nvSpPr>
        <p:spPr>
          <a:xfrm>
            <a:off x="1295400" y="1618211"/>
            <a:ext cx="8412190" cy="3944389"/>
          </a:xfrm>
        </p:spPr>
        <p:txBody>
          <a:bodyPr anchor="t">
            <a:normAutofit/>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xmlns="" id="{8F37BECA-A01D-7D7A-F2A6-891EC9D22945}"/>
              </a:ext>
            </a:extLst>
          </p:cNvPr>
          <p:cNvSpPr>
            <a:spLocks noGrp="1"/>
          </p:cNvSpPr>
          <p:nvPr>
            <p:ph type="body" idx="1"/>
          </p:nvPr>
        </p:nvSpPr>
        <p:spPr>
          <a:xfrm>
            <a:off x="1295400" y="908858"/>
            <a:ext cx="8412192" cy="676102"/>
          </a:xfrm>
        </p:spPr>
        <p:txBody>
          <a:bodyPr anchor="b">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xmlns="" id="{86716478-6FAF-D420-0B87-6EABB81E887C}"/>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5" name="Footer Placeholder 4">
            <a:extLst>
              <a:ext uri="{FF2B5EF4-FFF2-40B4-BE49-F238E27FC236}">
                <a16:creationId xmlns:a16="http://schemas.microsoft.com/office/drawing/2014/main" xmlns="" id="{87C4289B-CB0D-8AFC-7C02-F755C0DCC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67971E4-8A9E-2A30-D7FE-B3505124BB9D}"/>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3310041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87F941-C3A7-545F-8046-C7A9AC8030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1BD4277-CFAE-EEF6-3346-61F06D5A3945}"/>
              </a:ext>
            </a:extLst>
          </p:cNvPr>
          <p:cNvSpPr>
            <a:spLocks noGrp="1"/>
          </p:cNvSpPr>
          <p:nvPr>
            <p:ph sz="half" idx="1"/>
          </p:nvPr>
        </p:nvSpPr>
        <p:spPr>
          <a:xfrm>
            <a:off x="1295401" y="2260121"/>
            <a:ext cx="4350026" cy="36568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xmlns="" id="{09543384-699D-84FC-C8B5-7BDE49BB4478}"/>
              </a:ext>
            </a:extLst>
          </p:cNvPr>
          <p:cNvSpPr>
            <a:spLocks noGrp="1"/>
          </p:cNvSpPr>
          <p:nvPr>
            <p:ph sz="half" idx="2"/>
          </p:nvPr>
        </p:nvSpPr>
        <p:spPr>
          <a:xfrm>
            <a:off x="6546574" y="2260120"/>
            <a:ext cx="4350025" cy="36568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xmlns="" id="{B0A49386-AFC8-03DA-4563-07B0A0119B1C}"/>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6" name="Footer Placeholder 5">
            <a:extLst>
              <a:ext uri="{FF2B5EF4-FFF2-40B4-BE49-F238E27FC236}">
                <a16:creationId xmlns:a16="http://schemas.microsoft.com/office/drawing/2014/main" xmlns="" id="{23AED60A-7704-31D9-7D4D-65C635EDF8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66927DA-3B5E-13B8-0BA8-5DCFF001E05E}"/>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1988353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37B55A-280B-BDCB-F966-8578DDE741DC}"/>
              </a:ext>
            </a:extLst>
          </p:cNvPr>
          <p:cNvSpPr>
            <a:spLocks noGrp="1"/>
          </p:cNvSpPr>
          <p:nvPr>
            <p:ph type="title"/>
          </p:nvPr>
        </p:nvSpPr>
        <p:spPr>
          <a:xfrm>
            <a:off x="1295400" y="966788"/>
            <a:ext cx="10059988" cy="105178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xmlns="" id="{0C76EA03-7008-14AB-547B-E66EA4EC968F}"/>
              </a:ext>
            </a:extLst>
          </p:cNvPr>
          <p:cNvSpPr>
            <a:spLocks noGrp="1"/>
          </p:cNvSpPr>
          <p:nvPr>
            <p:ph type="body" idx="1"/>
          </p:nvPr>
        </p:nvSpPr>
        <p:spPr>
          <a:xfrm>
            <a:off x="1295400" y="2018581"/>
            <a:ext cx="4350027" cy="544003"/>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xmlns="" id="{9D629F56-D2C8-71FE-FA59-002819D51856}"/>
              </a:ext>
            </a:extLst>
          </p:cNvPr>
          <p:cNvSpPr>
            <a:spLocks noGrp="1"/>
          </p:cNvSpPr>
          <p:nvPr>
            <p:ph sz="half" idx="2"/>
          </p:nvPr>
        </p:nvSpPr>
        <p:spPr>
          <a:xfrm>
            <a:off x="1295400" y="2774756"/>
            <a:ext cx="4350027" cy="3150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712524D2-CA8D-75F3-D089-C2F0E20D4759}"/>
              </a:ext>
            </a:extLst>
          </p:cNvPr>
          <p:cNvSpPr>
            <a:spLocks noGrp="1"/>
          </p:cNvSpPr>
          <p:nvPr>
            <p:ph type="body" sz="quarter" idx="3"/>
          </p:nvPr>
        </p:nvSpPr>
        <p:spPr>
          <a:xfrm>
            <a:off x="6546572" y="2018581"/>
            <a:ext cx="4350028" cy="544003"/>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xmlns="" id="{EE99B0E3-5AE5-0516-27BF-9F246137FE03}"/>
              </a:ext>
            </a:extLst>
          </p:cNvPr>
          <p:cNvSpPr>
            <a:spLocks noGrp="1"/>
          </p:cNvSpPr>
          <p:nvPr>
            <p:ph sz="quarter" idx="4"/>
          </p:nvPr>
        </p:nvSpPr>
        <p:spPr>
          <a:xfrm>
            <a:off x="6546572" y="2774756"/>
            <a:ext cx="4350028" cy="31507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xmlns="" id="{F7B319A7-6048-4735-B2AC-6D6043F1461A}"/>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8" name="Footer Placeholder 7">
            <a:extLst>
              <a:ext uri="{FF2B5EF4-FFF2-40B4-BE49-F238E27FC236}">
                <a16:creationId xmlns:a16="http://schemas.microsoft.com/office/drawing/2014/main" xmlns="" id="{6515F875-F23E-D0D2-9115-CD494FDA0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DB4F88F-F488-D9D5-CF99-AA1750AAFC39}"/>
              </a:ext>
            </a:extLst>
          </p:cNvPr>
          <p:cNvSpPr>
            <a:spLocks noGrp="1"/>
          </p:cNvSpPr>
          <p:nvPr>
            <p:ph type="sldNum" sz="quarter" idx="12"/>
          </p:nvPr>
        </p:nvSpPr>
        <p:spPr/>
        <p:txBody>
          <a:bodyPr/>
          <a:lstStyle/>
          <a:p>
            <a:fld id="{1B8B3671-A306-4A69-8480-FA9BE839245D}" type="slidenum">
              <a:rPr lang="en-US" smtClean="0"/>
              <a:t>‹Nr.›</a:t>
            </a:fld>
            <a:endParaRPr lang="en-US"/>
          </a:p>
        </p:txBody>
      </p:sp>
      <p:cxnSp>
        <p:nvCxnSpPr>
          <p:cNvPr id="13" name="Straight Connector 12">
            <a:extLst>
              <a:ext uri="{FF2B5EF4-FFF2-40B4-BE49-F238E27FC236}">
                <a16:creationId xmlns:a16="http://schemas.microsoft.com/office/drawing/2014/main" xmlns="" id="{B5094593-EFC2-EEEF-74CD-BD00F4132A94}"/>
              </a:ext>
            </a:extLst>
          </p:cNvPr>
          <p:cNvCxnSpPr>
            <a:cxnSpLocks/>
          </p:cNvCxnSpPr>
          <p:nvPr/>
        </p:nvCxnSpPr>
        <p:spPr>
          <a:xfrm>
            <a:off x="6657975" y="2625552"/>
            <a:ext cx="42386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AF851F6D-436C-FA47-8CD1-2C10E735764A}"/>
              </a:ext>
            </a:extLst>
          </p:cNvPr>
          <p:cNvCxnSpPr>
            <a:cxnSpLocks/>
          </p:cNvCxnSpPr>
          <p:nvPr/>
        </p:nvCxnSpPr>
        <p:spPr>
          <a:xfrm>
            <a:off x="1403684" y="2625552"/>
            <a:ext cx="42417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536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D91B86-9261-4E82-EF65-30F78154E2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6A3A5E84-E43B-20AE-E80D-47CB0B07BD7B}"/>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4" name="Footer Placeholder 3">
            <a:extLst>
              <a:ext uri="{FF2B5EF4-FFF2-40B4-BE49-F238E27FC236}">
                <a16:creationId xmlns:a16="http://schemas.microsoft.com/office/drawing/2014/main" xmlns="" id="{2AFF5797-14F1-9FEB-247C-0E325AF74D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D5B5D7AF-1489-8F93-4828-0AE784B8BA8F}"/>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2601415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B6CAF1C-8901-AE05-E52C-D5B95941055B}"/>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3" name="Footer Placeholder 2">
            <a:extLst>
              <a:ext uri="{FF2B5EF4-FFF2-40B4-BE49-F238E27FC236}">
                <a16:creationId xmlns:a16="http://schemas.microsoft.com/office/drawing/2014/main" xmlns="" id="{E1CD4F90-2973-4FE2-6C2C-5C2AC5C5A8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D50414B-A7EC-0C14-EFD2-29C5582CC184}"/>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1156705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E378C7-A764-C5E4-A6A4-DC5B1B3537FB}"/>
              </a:ext>
            </a:extLst>
          </p:cNvPr>
          <p:cNvSpPr>
            <a:spLocks noGrp="1"/>
          </p:cNvSpPr>
          <p:nvPr>
            <p:ph type="title"/>
          </p:nvPr>
        </p:nvSpPr>
        <p:spPr>
          <a:xfrm>
            <a:off x="1306484" y="1306484"/>
            <a:ext cx="3932237" cy="2122516"/>
          </a:xfrm>
        </p:spPr>
        <p:txBody>
          <a:bodyPr anchor="t">
            <a:normAutofit/>
          </a:bodyPr>
          <a:lstStyle>
            <a:lvl1pPr>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xmlns="" id="{27DFE178-4B5D-413B-6583-AB81E8D04180}"/>
              </a:ext>
            </a:extLst>
          </p:cNvPr>
          <p:cNvSpPr>
            <a:spLocks noGrp="1"/>
          </p:cNvSpPr>
          <p:nvPr>
            <p:ph idx="1"/>
          </p:nvPr>
        </p:nvSpPr>
        <p:spPr>
          <a:xfrm>
            <a:off x="6096000" y="1312026"/>
            <a:ext cx="5143500" cy="4565651"/>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xmlns="" id="{8DB92F6D-71AB-9630-9DBE-46041C50C79A}"/>
              </a:ext>
            </a:extLst>
          </p:cNvPr>
          <p:cNvSpPr>
            <a:spLocks noGrp="1"/>
          </p:cNvSpPr>
          <p:nvPr>
            <p:ph type="body" sz="half" idx="2"/>
          </p:nvPr>
        </p:nvSpPr>
        <p:spPr>
          <a:xfrm>
            <a:off x="1306484" y="3428999"/>
            <a:ext cx="3932237" cy="2133601"/>
          </a:xfrm>
        </p:spPr>
        <p:txBody>
          <a:bodyPr anchor="b">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xmlns="" id="{80FEAAD1-C919-6E2E-32D2-E199025FB8F9}"/>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6" name="Footer Placeholder 5">
            <a:extLst>
              <a:ext uri="{FF2B5EF4-FFF2-40B4-BE49-F238E27FC236}">
                <a16:creationId xmlns:a16="http://schemas.microsoft.com/office/drawing/2014/main" xmlns="" id="{5288B5D8-E15B-BE38-2A89-BD0F02E1A0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67ECC26-B78C-4CBD-6883-97E80D3E5165}"/>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1284547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A04EAA-30F7-390A-C77C-2E5BD8218BC0}"/>
              </a:ext>
            </a:extLst>
          </p:cNvPr>
          <p:cNvSpPr>
            <a:spLocks noGrp="1"/>
          </p:cNvSpPr>
          <p:nvPr>
            <p:ph type="title"/>
          </p:nvPr>
        </p:nvSpPr>
        <p:spPr>
          <a:xfrm>
            <a:off x="1306484" y="1307185"/>
            <a:ext cx="3932237" cy="2121813"/>
          </a:xfrm>
        </p:spPr>
        <p:txBody>
          <a:bodyPr anchor="t">
            <a:normAutofit/>
          </a:bodyPr>
          <a:lstStyle>
            <a:lvl1pPr>
              <a:defRPr sz="2400"/>
            </a:lvl1pPr>
          </a:lstStyle>
          <a:p>
            <a:r>
              <a:rPr lang="en-US" dirty="0"/>
              <a:t>Click to edit Master title style</a:t>
            </a:r>
          </a:p>
        </p:txBody>
      </p:sp>
      <p:sp>
        <p:nvSpPr>
          <p:cNvPr id="3" name="Picture Placeholder 2">
            <a:extLst>
              <a:ext uri="{FF2B5EF4-FFF2-40B4-BE49-F238E27FC236}">
                <a16:creationId xmlns:a16="http://schemas.microsoft.com/office/drawing/2014/main" xmlns="" id="{513A1C34-81AC-D534-67B1-42721228935F}"/>
              </a:ext>
            </a:extLst>
          </p:cNvPr>
          <p:cNvSpPr>
            <a:spLocks noGrp="1"/>
          </p:cNvSpPr>
          <p:nvPr>
            <p:ph type="pic" idx="1"/>
          </p:nvPr>
        </p:nvSpPr>
        <p:spPr>
          <a:xfrm>
            <a:off x="5857702" y="1307186"/>
            <a:ext cx="5038898" cy="45983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C0E1012D-3524-26C6-64C1-8CE6E7A9A29B}"/>
              </a:ext>
            </a:extLst>
          </p:cNvPr>
          <p:cNvSpPr>
            <a:spLocks noGrp="1"/>
          </p:cNvSpPr>
          <p:nvPr>
            <p:ph type="body" sz="half" idx="2"/>
          </p:nvPr>
        </p:nvSpPr>
        <p:spPr>
          <a:xfrm>
            <a:off x="1306484" y="3428999"/>
            <a:ext cx="3932237" cy="2133601"/>
          </a:xfrm>
        </p:spPr>
        <p:txBody>
          <a:bodyPr anchor="b">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xmlns="" id="{7E8FA6D7-1BE0-F14D-A2F7-4836180BC3B9}"/>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6" name="Footer Placeholder 5">
            <a:extLst>
              <a:ext uri="{FF2B5EF4-FFF2-40B4-BE49-F238E27FC236}">
                <a16:creationId xmlns:a16="http://schemas.microsoft.com/office/drawing/2014/main" xmlns="" id="{0556B5AC-3F20-FDC1-D579-7C4C6B4ED0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E074ACA-1D54-81FA-70B1-31AB3011B3C6}"/>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3229420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D2C3AB-851A-0D2F-B3AE-5B161CFFC0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E89FD6B-3621-3904-7878-A2825C6925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9808AE9-D8ED-ED5D-D7B0-A43811777E81}"/>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5" name="Footer Placeholder 4">
            <a:extLst>
              <a:ext uri="{FF2B5EF4-FFF2-40B4-BE49-F238E27FC236}">
                <a16:creationId xmlns:a16="http://schemas.microsoft.com/office/drawing/2014/main" xmlns="" id="{9A9EF98B-AC81-D122-3D05-9C4E2FE42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B9FB543-B138-6627-3714-12105D172AD5}"/>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1667691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03DE16D-F1A0-DDB5-A98C-A9055C93D914}"/>
              </a:ext>
            </a:extLst>
          </p:cNvPr>
          <p:cNvSpPr>
            <a:spLocks noGrp="1"/>
          </p:cNvSpPr>
          <p:nvPr>
            <p:ph type="title" orient="vert"/>
          </p:nvPr>
        </p:nvSpPr>
        <p:spPr>
          <a:xfrm>
            <a:off x="9188334" y="952499"/>
            <a:ext cx="2051165" cy="4953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D8A548F-8DA7-C53C-1BFE-7C720CB20FA1}"/>
              </a:ext>
            </a:extLst>
          </p:cNvPr>
          <p:cNvSpPr>
            <a:spLocks noGrp="1"/>
          </p:cNvSpPr>
          <p:nvPr>
            <p:ph type="body" orient="vert" idx="1"/>
          </p:nvPr>
        </p:nvSpPr>
        <p:spPr>
          <a:xfrm>
            <a:off x="952500" y="952499"/>
            <a:ext cx="8235834" cy="49530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C12EA2C8-1C90-25D0-8B0A-30B73CFD3EDE}"/>
              </a:ext>
            </a:extLst>
          </p:cNvPr>
          <p:cNvSpPr>
            <a:spLocks noGrp="1"/>
          </p:cNvSpPr>
          <p:nvPr>
            <p:ph type="dt" sz="half" idx="10"/>
          </p:nvPr>
        </p:nvSpPr>
        <p:spPr/>
        <p:txBody>
          <a:bodyPr/>
          <a:lstStyle/>
          <a:p>
            <a:fld id="{5DBDDF98-C922-483F-97E9-3E76B0201B42}" type="datetimeFigureOut">
              <a:rPr lang="en-US" smtClean="0"/>
              <a:t>1/31/2024</a:t>
            </a:fld>
            <a:endParaRPr lang="en-US"/>
          </a:p>
        </p:txBody>
      </p:sp>
      <p:sp>
        <p:nvSpPr>
          <p:cNvPr id="5" name="Footer Placeholder 4">
            <a:extLst>
              <a:ext uri="{FF2B5EF4-FFF2-40B4-BE49-F238E27FC236}">
                <a16:creationId xmlns:a16="http://schemas.microsoft.com/office/drawing/2014/main" xmlns="" id="{EA6FF1A4-0404-DA2D-1EA4-828091C0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9457155-0F4A-F7B7-C4A8-755572E98C2E}"/>
              </a:ext>
            </a:extLst>
          </p:cNvPr>
          <p:cNvSpPr>
            <a:spLocks noGrp="1"/>
          </p:cNvSpPr>
          <p:nvPr>
            <p:ph type="sldNum" sz="quarter" idx="12"/>
          </p:nvPr>
        </p:nvSpPr>
        <p:spPr/>
        <p:txBody>
          <a:bodyPr/>
          <a:lstStyle/>
          <a:p>
            <a:fld id="{1B8B3671-A306-4A69-8480-FA9BE839245D}" type="slidenum">
              <a:rPr lang="en-US" smtClean="0"/>
              <a:t>‹Nr.›</a:t>
            </a:fld>
            <a:endParaRPr lang="en-US"/>
          </a:p>
        </p:txBody>
      </p:sp>
    </p:spTree>
    <p:extLst>
      <p:ext uri="{BB962C8B-B14F-4D97-AF65-F5344CB8AC3E}">
        <p14:creationId xmlns:p14="http://schemas.microsoft.com/office/powerpoint/2010/main" val="213506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6792104-6F24-CD50-F55E-22A55084DDC9}"/>
              </a:ext>
            </a:extLst>
          </p:cNvPr>
          <p:cNvSpPr>
            <a:spLocks noGrp="1"/>
          </p:cNvSpPr>
          <p:nvPr>
            <p:ph type="title"/>
          </p:nvPr>
        </p:nvSpPr>
        <p:spPr>
          <a:xfrm>
            <a:off x="1295400" y="842963"/>
            <a:ext cx="9601200" cy="130968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2D1059CB-D00E-398D-E4D9-59792FC40A4C}"/>
              </a:ext>
            </a:extLst>
          </p:cNvPr>
          <p:cNvSpPr>
            <a:spLocks noGrp="1"/>
          </p:cNvSpPr>
          <p:nvPr>
            <p:ph type="body" idx="1"/>
          </p:nvPr>
        </p:nvSpPr>
        <p:spPr>
          <a:xfrm>
            <a:off x="1295400" y="2262188"/>
            <a:ext cx="9601200" cy="3643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F8DFBC38-D897-7CBE-AC89-A95A2222D7C8}"/>
              </a:ext>
            </a:extLst>
          </p:cNvPr>
          <p:cNvSpPr>
            <a:spLocks noGrp="1"/>
          </p:cNvSpPr>
          <p:nvPr>
            <p:ph type="dt" sz="half" idx="2"/>
          </p:nvPr>
        </p:nvSpPr>
        <p:spPr>
          <a:xfrm>
            <a:off x="847726" y="6199188"/>
            <a:ext cx="2743200" cy="365125"/>
          </a:xfrm>
          <a:prstGeom prst="rect">
            <a:avLst/>
          </a:prstGeom>
        </p:spPr>
        <p:txBody>
          <a:bodyPr vert="horz" lIns="91440" tIns="45720" rIns="91440" bIns="45720" rtlCol="0" anchor="ctr"/>
          <a:lstStyle>
            <a:lvl1pPr algn="l">
              <a:defRPr sz="1050">
                <a:solidFill>
                  <a:schemeClr val="tx1"/>
                </a:solidFill>
                <a:latin typeface="+mj-lt"/>
              </a:defRPr>
            </a:lvl1pPr>
          </a:lstStyle>
          <a:p>
            <a:fld id="{5DBDDF98-C922-483F-97E9-3E76B0201B42}" type="datetimeFigureOut">
              <a:rPr lang="en-US" smtClean="0"/>
              <a:pPr/>
              <a:t>1/31/2024</a:t>
            </a:fld>
            <a:endParaRPr lang="en-US"/>
          </a:p>
        </p:txBody>
      </p:sp>
      <p:sp>
        <p:nvSpPr>
          <p:cNvPr id="5" name="Footer Placeholder 4">
            <a:extLst>
              <a:ext uri="{FF2B5EF4-FFF2-40B4-BE49-F238E27FC236}">
                <a16:creationId xmlns:a16="http://schemas.microsoft.com/office/drawing/2014/main" xmlns="" id="{E6728008-2A03-D518-4A75-30816EB0D198}"/>
              </a:ext>
            </a:extLst>
          </p:cNvPr>
          <p:cNvSpPr>
            <a:spLocks noGrp="1"/>
          </p:cNvSpPr>
          <p:nvPr>
            <p:ph type="ftr" sz="quarter" idx="3"/>
          </p:nvPr>
        </p:nvSpPr>
        <p:spPr>
          <a:xfrm>
            <a:off x="7286625" y="6199188"/>
            <a:ext cx="3409951" cy="365125"/>
          </a:xfrm>
          <a:prstGeom prst="rect">
            <a:avLst/>
          </a:prstGeom>
        </p:spPr>
        <p:txBody>
          <a:bodyPr vert="horz" lIns="91440" tIns="45720" rIns="91440" bIns="45720" rtlCol="0" anchor="ctr"/>
          <a:lstStyle>
            <a:lvl1pPr algn="r">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xmlns="" id="{F3691D49-2BD8-1C36-B43A-CF2F9177769B}"/>
              </a:ext>
            </a:extLst>
          </p:cNvPr>
          <p:cNvSpPr>
            <a:spLocks noGrp="1"/>
          </p:cNvSpPr>
          <p:nvPr>
            <p:ph type="sldNum" sz="quarter" idx="4"/>
          </p:nvPr>
        </p:nvSpPr>
        <p:spPr>
          <a:xfrm>
            <a:off x="10728107" y="6199188"/>
            <a:ext cx="619125" cy="365125"/>
          </a:xfrm>
          <a:prstGeom prst="rect">
            <a:avLst/>
          </a:prstGeom>
        </p:spPr>
        <p:txBody>
          <a:bodyPr vert="horz" lIns="91440" tIns="45720" rIns="91440" bIns="45720" rtlCol="0" anchor="ctr"/>
          <a:lstStyle>
            <a:lvl1pPr algn="r">
              <a:defRPr sz="1050">
                <a:solidFill>
                  <a:schemeClr val="tx1"/>
                </a:solidFill>
                <a:latin typeface="+mj-lt"/>
              </a:defRPr>
            </a:lvl1pPr>
          </a:lstStyle>
          <a:p>
            <a:fld id="{1B8B3671-A306-4A69-8480-FA9BE839245D}" type="slidenum">
              <a:rPr lang="en-US" smtClean="0"/>
              <a:pPr/>
              <a:t>‹Nr.›</a:t>
            </a:fld>
            <a:endParaRPr lang="en-US"/>
          </a:p>
        </p:txBody>
      </p:sp>
    </p:spTree>
    <p:extLst>
      <p:ext uri="{BB962C8B-B14F-4D97-AF65-F5344CB8AC3E}">
        <p14:creationId xmlns:p14="http://schemas.microsoft.com/office/powerpoint/2010/main" val="138192152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l" defTabSz="914400" rtl="0" eaLnBrk="1" latinLnBrk="0" hangingPunct="1">
        <a:lnSpc>
          <a:spcPct val="120000"/>
        </a:lnSpc>
        <a:spcBef>
          <a:spcPct val="0"/>
        </a:spcBef>
        <a:buNone/>
        <a:defRPr sz="2800" kern="1200" cap="all" spc="5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75488"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94944"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5214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xmlns="" id="{65735658-270A-8D75-091E-AFB444A3D6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ine Murmel mit Braun- und Wassertönen">
            <a:extLst>
              <a:ext uri="{FF2B5EF4-FFF2-40B4-BE49-F238E27FC236}">
                <a16:creationId xmlns:a16="http://schemas.microsoft.com/office/drawing/2014/main" xmlns="" id="{2AC0BB00-12CE-5FB0-57F0-55E3636CD88E}"/>
              </a:ext>
            </a:extLst>
          </p:cNvPr>
          <p:cNvPicPr>
            <a:picLocks noChangeAspect="1"/>
          </p:cNvPicPr>
          <p:nvPr/>
        </p:nvPicPr>
        <p:blipFill rotWithShape="1">
          <a:blip r:embed="rId2">
            <a:alphaModFix/>
          </a:blip>
          <a:srcRect t="5410" b="15365"/>
          <a:stretch/>
        </p:blipFill>
        <p:spPr>
          <a:xfrm>
            <a:off x="20" y="7675"/>
            <a:ext cx="12191980" cy="6858000"/>
          </a:xfrm>
          <a:prstGeom prst="rect">
            <a:avLst/>
          </a:prstGeom>
        </p:spPr>
      </p:pic>
      <p:sp>
        <p:nvSpPr>
          <p:cNvPr id="22" name="Rectangle 21">
            <a:extLst>
              <a:ext uri="{FF2B5EF4-FFF2-40B4-BE49-F238E27FC236}">
                <a16:creationId xmlns:a16="http://schemas.microsoft.com/office/drawing/2014/main" xmlns="" id="{F9FB1C88-5F1D-C7DF-A4B3-E8EE7F6BF3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flipH="1">
            <a:off x="649468" y="-649466"/>
            <a:ext cx="6857999" cy="8156934"/>
          </a:xfrm>
          <a:prstGeom prst="rect">
            <a:avLst/>
          </a:prstGeom>
          <a:gradFill flip="none" rotWithShape="1">
            <a:gsLst>
              <a:gs pos="0">
                <a:srgbClr val="000000">
                  <a:alpha val="56000"/>
                </a:srgbClr>
              </a:gs>
              <a:gs pos="100000">
                <a:srgbClr val="000000">
                  <a:alpha val="0"/>
                </a:srgbClr>
              </a:gs>
              <a:gs pos="56000">
                <a:srgbClr val="000000">
                  <a:alpha val="37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4" name="Freeform: Shape 23">
            <a:extLst>
              <a:ext uri="{FF2B5EF4-FFF2-40B4-BE49-F238E27FC236}">
                <a16:creationId xmlns:a16="http://schemas.microsoft.com/office/drawing/2014/main" xmlns="" id="{4711BF64-C99B-2F90-ADA1-0C08F9BE83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952501" y="964922"/>
            <a:ext cx="4558122" cy="4943507"/>
          </a:xfrm>
          <a:custGeom>
            <a:avLst/>
            <a:gdLst>
              <a:gd name="connsiteX0" fmla="*/ 0 w 9985794"/>
              <a:gd name="connsiteY0" fmla="*/ 0 h 4920343"/>
              <a:gd name="connsiteX1" fmla="*/ 9985794 w 9985794"/>
              <a:gd name="connsiteY1" fmla="*/ 0 h 4920343"/>
              <a:gd name="connsiteX2" fmla="*/ 9985794 w 9985794"/>
              <a:gd name="connsiteY2" fmla="*/ 4920343 h 4920343"/>
              <a:gd name="connsiteX3" fmla="*/ 0 w 9985794"/>
              <a:gd name="connsiteY3" fmla="*/ 4920343 h 4920343"/>
              <a:gd name="connsiteX4" fmla="*/ 0 w 9985794"/>
              <a:gd name="connsiteY4" fmla="*/ 4119525 h 4920343"/>
              <a:gd name="connsiteX5" fmla="*/ 4905554 w 9985794"/>
              <a:gd name="connsiteY5" fmla="*/ 4119525 h 4920343"/>
              <a:gd name="connsiteX6" fmla="*/ 4905554 w 9985794"/>
              <a:gd name="connsiteY6" fmla="*/ 1451087 h 4920343"/>
              <a:gd name="connsiteX7" fmla="*/ 0 w 9985794"/>
              <a:gd name="connsiteY7" fmla="*/ 1451087 h 4920343"/>
              <a:gd name="connsiteX0" fmla="*/ 4905554 w 9985794"/>
              <a:gd name="connsiteY0" fmla="*/ 4119525 h 4920343"/>
              <a:gd name="connsiteX1" fmla="*/ 4905554 w 9985794"/>
              <a:gd name="connsiteY1" fmla="*/ 1451087 h 4920343"/>
              <a:gd name="connsiteX2" fmla="*/ 0 w 9985794"/>
              <a:gd name="connsiteY2" fmla="*/ 1451087 h 4920343"/>
              <a:gd name="connsiteX3" fmla="*/ 0 w 9985794"/>
              <a:gd name="connsiteY3" fmla="*/ 0 h 4920343"/>
              <a:gd name="connsiteX4" fmla="*/ 9985794 w 9985794"/>
              <a:gd name="connsiteY4" fmla="*/ 0 h 4920343"/>
              <a:gd name="connsiteX5" fmla="*/ 9985794 w 9985794"/>
              <a:gd name="connsiteY5" fmla="*/ 4920343 h 4920343"/>
              <a:gd name="connsiteX6" fmla="*/ 0 w 9985794"/>
              <a:gd name="connsiteY6" fmla="*/ 4920343 h 4920343"/>
              <a:gd name="connsiteX7" fmla="*/ 0 w 9985794"/>
              <a:gd name="connsiteY7" fmla="*/ 4119525 h 4920343"/>
              <a:gd name="connsiteX8" fmla="*/ 4996994 w 9985794"/>
              <a:gd name="connsiteY8" fmla="*/ 4210965 h 4920343"/>
              <a:gd name="connsiteX0" fmla="*/ 4905554 w 9985794"/>
              <a:gd name="connsiteY0" fmla="*/ 4119525 h 4920343"/>
              <a:gd name="connsiteX1" fmla="*/ 4905554 w 9985794"/>
              <a:gd name="connsiteY1" fmla="*/ 1451087 h 4920343"/>
              <a:gd name="connsiteX2" fmla="*/ 0 w 9985794"/>
              <a:gd name="connsiteY2" fmla="*/ 1451087 h 4920343"/>
              <a:gd name="connsiteX3" fmla="*/ 0 w 9985794"/>
              <a:gd name="connsiteY3" fmla="*/ 0 h 4920343"/>
              <a:gd name="connsiteX4" fmla="*/ 9985794 w 9985794"/>
              <a:gd name="connsiteY4" fmla="*/ 0 h 4920343"/>
              <a:gd name="connsiteX5" fmla="*/ 9985794 w 9985794"/>
              <a:gd name="connsiteY5" fmla="*/ 4920343 h 4920343"/>
              <a:gd name="connsiteX6" fmla="*/ 0 w 9985794"/>
              <a:gd name="connsiteY6" fmla="*/ 4920343 h 4920343"/>
              <a:gd name="connsiteX7" fmla="*/ 0 w 9985794"/>
              <a:gd name="connsiteY7" fmla="*/ 4119525 h 4920343"/>
              <a:gd name="connsiteX0" fmla="*/ 4905554 w 9985794"/>
              <a:gd name="connsiteY0" fmla="*/ 1451087 h 4920343"/>
              <a:gd name="connsiteX1" fmla="*/ 0 w 9985794"/>
              <a:gd name="connsiteY1" fmla="*/ 1451087 h 4920343"/>
              <a:gd name="connsiteX2" fmla="*/ 0 w 9985794"/>
              <a:gd name="connsiteY2" fmla="*/ 0 h 4920343"/>
              <a:gd name="connsiteX3" fmla="*/ 9985794 w 9985794"/>
              <a:gd name="connsiteY3" fmla="*/ 0 h 4920343"/>
              <a:gd name="connsiteX4" fmla="*/ 9985794 w 9985794"/>
              <a:gd name="connsiteY4" fmla="*/ 4920343 h 4920343"/>
              <a:gd name="connsiteX5" fmla="*/ 0 w 9985794"/>
              <a:gd name="connsiteY5" fmla="*/ 4920343 h 4920343"/>
              <a:gd name="connsiteX6" fmla="*/ 0 w 9985794"/>
              <a:gd name="connsiteY6" fmla="*/ 4119525 h 4920343"/>
              <a:gd name="connsiteX0" fmla="*/ 0 w 9985794"/>
              <a:gd name="connsiteY0" fmla="*/ 1451087 h 4920343"/>
              <a:gd name="connsiteX1" fmla="*/ 0 w 9985794"/>
              <a:gd name="connsiteY1" fmla="*/ 0 h 4920343"/>
              <a:gd name="connsiteX2" fmla="*/ 9985794 w 9985794"/>
              <a:gd name="connsiteY2" fmla="*/ 0 h 4920343"/>
              <a:gd name="connsiteX3" fmla="*/ 9985794 w 9985794"/>
              <a:gd name="connsiteY3" fmla="*/ 4920343 h 4920343"/>
              <a:gd name="connsiteX4" fmla="*/ 0 w 9985794"/>
              <a:gd name="connsiteY4" fmla="*/ 4920343 h 4920343"/>
              <a:gd name="connsiteX5" fmla="*/ 0 w 9985794"/>
              <a:gd name="connsiteY5" fmla="*/ 4119525 h 4920343"/>
              <a:gd name="connsiteX0" fmla="*/ 0 w 10019371"/>
              <a:gd name="connsiteY0" fmla="*/ 1655069 h 4920343"/>
              <a:gd name="connsiteX1" fmla="*/ 33577 w 10019371"/>
              <a:gd name="connsiteY1" fmla="*/ 0 h 4920343"/>
              <a:gd name="connsiteX2" fmla="*/ 10019371 w 10019371"/>
              <a:gd name="connsiteY2" fmla="*/ 0 h 4920343"/>
              <a:gd name="connsiteX3" fmla="*/ 10019371 w 10019371"/>
              <a:gd name="connsiteY3" fmla="*/ 4920343 h 4920343"/>
              <a:gd name="connsiteX4" fmla="*/ 33577 w 10019371"/>
              <a:gd name="connsiteY4" fmla="*/ 4920343 h 4920343"/>
              <a:gd name="connsiteX5" fmla="*/ 33577 w 10019371"/>
              <a:gd name="connsiteY5" fmla="*/ 4119525 h 4920343"/>
              <a:gd name="connsiteX0" fmla="*/ 0 w 9991028"/>
              <a:gd name="connsiteY0" fmla="*/ 1645173 h 4920343"/>
              <a:gd name="connsiteX1" fmla="*/ 5234 w 9991028"/>
              <a:gd name="connsiteY1" fmla="*/ 0 h 4920343"/>
              <a:gd name="connsiteX2" fmla="*/ 9991028 w 9991028"/>
              <a:gd name="connsiteY2" fmla="*/ 0 h 4920343"/>
              <a:gd name="connsiteX3" fmla="*/ 9991028 w 9991028"/>
              <a:gd name="connsiteY3" fmla="*/ 4920343 h 4920343"/>
              <a:gd name="connsiteX4" fmla="*/ 5234 w 9991028"/>
              <a:gd name="connsiteY4" fmla="*/ 4920343 h 4920343"/>
              <a:gd name="connsiteX5" fmla="*/ 5234 w 9991028"/>
              <a:gd name="connsiteY5" fmla="*/ 4119525 h 4920343"/>
              <a:gd name="connsiteX0" fmla="*/ 59 w 9986364"/>
              <a:gd name="connsiteY0" fmla="*/ 1639236 h 4920343"/>
              <a:gd name="connsiteX1" fmla="*/ 570 w 9986364"/>
              <a:gd name="connsiteY1" fmla="*/ 0 h 4920343"/>
              <a:gd name="connsiteX2" fmla="*/ 9986364 w 9986364"/>
              <a:gd name="connsiteY2" fmla="*/ 0 h 4920343"/>
              <a:gd name="connsiteX3" fmla="*/ 9986364 w 9986364"/>
              <a:gd name="connsiteY3" fmla="*/ 4920343 h 4920343"/>
              <a:gd name="connsiteX4" fmla="*/ 570 w 9986364"/>
              <a:gd name="connsiteY4" fmla="*/ 4920343 h 4920343"/>
              <a:gd name="connsiteX5" fmla="*/ 570 w 9986364"/>
              <a:gd name="connsiteY5" fmla="*/ 4119525 h 4920343"/>
              <a:gd name="connsiteX0" fmla="*/ 60 w 9986364"/>
              <a:gd name="connsiteY0" fmla="*/ 1847740 h 4920343"/>
              <a:gd name="connsiteX1" fmla="*/ 570 w 9986364"/>
              <a:gd name="connsiteY1" fmla="*/ 0 h 4920343"/>
              <a:gd name="connsiteX2" fmla="*/ 9986364 w 9986364"/>
              <a:gd name="connsiteY2" fmla="*/ 0 h 4920343"/>
              <a:gd name="connsiteX3" fmla="*/ 9986364 w 9986364"/>
              <a:gd name="connsiteY3" fmla="*/ 4920343 h 4920343"/>
              <a:gd name="connsiteX4" fmla="*/ 570 w 9986364"/>
              <a:gd name="connsiteY4" fmla="*/ 4920343 h 4920343"/>
              <a:gd name="connsiteX5" fmla="*/ 570 w 9986364"/>
              <a:gd name="connsiteY5" fmla="*/ 4119525 h 4920343"/>
              <a:gd name="connsiteX0" fmla="*/ 11626 w 9985937"/>
              <a:gd name="connsiteY0" fmla="*/ 1797498 h 4920343"/>
              <a:gd name="connsiteX1" fmla="*/ 143 w 9985937"/>
              <a:gd name="connsiteY1" fmla="*/ 0 h 4920343"/>
              <a:gd name="connsiteX2" fmla="*/ 9985937 w 9985937"/>
              <a:gd name="connsiteY2" fmla="*/ 0 h 4920343"/>
              <a:gd name="connsiteX3" fmla="*/ 9985937 w 9985937"/>
              <a:gd name="connsiteY3" fmla="*/ 4920343 h 4920343"/>
              <a:gd name="connsiteX4" fmla="*/ 143 w 9985937"/>
              <a:gd name="connsiteY4" fmla="*/ 4920343 h 4920343"/>
              <a:gd name="connsiteX5" fmla="*/ 143 w 9985937"/>
              <a:gd name="connsiteY5" fmla="*/ 4119525 h 4920343"/>
              <a:gd name="connsiteX0" fmla="*/ 62 w 9986364"/>
              <a:gd name="connsiteY0" fmla="*/ 1779914 h 4920343"/>
              <a:gd name="connsiteX1" fmla="*/ 570 w 9986364"/>
              <a:gd name="connsiteY1" fmla="*/ 0 h 4920343"/>
              <a:gd name="connsiteX2" fmla="*/ 9986364 w 9986364"/>
              <a:gd name="connsiteY2" fmla="*/ 0 h 4920343"/>
              <a:gd name="connsiteX3" fmla="*/ 9986364 w 9986364"/>
              <a:gd name="connsiteY3" fmla="*/ 4920343 h 4920343"/>
              <a:gd name="connsiteX4" fmla="*/ 570 w 9986364"/>
              <a:gd name="connsiteY4" fmla="*/ 4920343 h 4920343"/>
              <a:gd name="connsiteX5" fmla="*/ 570 w 9986364"/>
              <a:gd name="connsiteY5" fmla="*/ 4119525 h 4920343"/>
              <a:gd name="connsiteX0" fmla="*/ 17584 w 9985899"/>
              <a:gd name="connsiteY0" fmla="*/ 1779914 h 4920343"/>
              <a:gd name="connsiteX1" fmla="*/ 105 w 9985899"/>
              <a:gd name="connsiteY1" fmla="*/ 0 h 4920343"/>
              <a:gd name="connsiteX2" fmla="*/ 9985899 w 9985899"/>
              <a:gd name="connsiteY2" fmla="*/ 0 h 4920343"/>
              <a:gd name="connsiteX3" fmla="*/ 9985899 w 9985899"/>
              <a:gd name="connsiteY3" fmla="*/ 4920343 h 4920343"/>
              <a:gd name="connsiteX4" fmla="*/ 105 w 9985899"/>
              <a:gd name="connsiteY4" fmla="*/ 4920343 h 4920343"/>
              <a:gd name="connsiteX5" fmla="*/ 105 w 9985899"/>
              <a:gd name="connsiteY5" fmla="*/ 4119525 h 492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85899" h="4920343">
                <a:moveTo>
                  <a:pt x="17584" y="1779914"/>
                </a:moveTo>
                <a:cubicBezTo>
                  <a:pt x="19329" y="1231523"/>
                  <a:pt x="-1640" y="548391"/>
                  <a:pt x="105" y="0"/>
                </a:cubicBezTo>
                <a:lnTo>
                  <a:pt x="9985899" y="0"/>
                </a:lnTo>
                <a:lnTo>
                  <a:pt x="9985899" y="4920343"/>
                </a:lnTo>
                <a:lnTo>
                  <a:pt x="105" y="4920343"/>
                </a:lnTo>
                <a:lnTo>
                  <a:pt x="105" y="4119525"/>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xmlns="" id="{F2B797AB-0CAC-160E-145E-44E25CAA7286}"/>
              </a:ext>
            </a:extLst>
          </p:cNvPr>
          <p:cNvSpPr>
            <a:spLocks noGrp="1"/>
          </p:cNvSpPr>
          <p:nvPr>
            <p:ph type="ctrTitle"/>
          </p:nvPr>
        </p:nvSpPr>
        <p:spPr>
          <a:xfrm>
            <a:off x="729620" y="1862182"/>
            <a:ext cx="3931090" cy="2155419"/>
          </a:xfrm>
          <a:noFill/>
        </p:spPr>
        <p:txBody>
          <a:bodyPr anchor="ctr">
            <a:normAutofit/>
          </a:bodyPr>
          <a:lstStyle/>
          <a:p>
            <a:r>
              <a:rPr lang="de-DE">
                <a:solidFill>
                  <a:srgbClr val="FFFFFF"/>
                </a:solidFill>
              </a:rPr>
              <a:t>Grenzenlos vermessen</a:t>
            </a:r>
          </a:p>
        </p:txBody>
      </p:sp>
      <p:sp>
        <p:nvSpPr>
          <p:cNvPr id="3" name="Untertitel 2">
            <a:extLst>
              <a:ext uri="{FF2B5EF4-FFF2-40B4-BE49-F238E27FC236}">
                <a16:creationId xmlns:a16="http://schemas.microsoft.com/office/drawing/2014/main" xmlns="" id="{15A97171-55A6-3BF9-3562-F2DA608962AB}"/>
              </a:ext>
            </a:extLst>
          </p:cNvPr>
          <p:cNvSpPr>
            <a:spLocks noGrp="1"/>
          </p:cNvSpPr>
          <p:nvPr>
            <p:ph type="subTitle" idx="1"/>
          </p:nvPr>
        </p:nvSpPr>
        <p:spPr>
          <a:xfrm>
            <a:off x="1221623" y="4627418"/>
            <a:ext cx="4098521" cy="1060522"/>
          </a:xfrm>
          <a:noFill/>
        </p:spPr>
        <p:txBody>
          <a:bodyPr anchor="b">
            <a:normAutofit/>
          </a:bodyPr>
          <a:lstStyle/>
          <a:p>
            <a:pPr>
              <a:lnSpc>
                <a:spcPct val="110000"/>
              </a:lnSpc>
            </a:pPr>
            <a:r>
              <a:rPr lang="de-DE" sz="1700" dirty="0">
                <a:solidFill>
                  <a:srgbClr val="FFFFFF"/>
                </a:solidFill>
              </a:rPr>
              <a:t>Schwerpunkt-Modul 3</a:t>
            </a:r>
          </a:p>
          <a:p>
            <a:pPr>
              <a:lnSpc>
                <a:spcPct val="110000"/>
              </a:lnSpc>
            </a:pPr>
            <a:r>
              <a:rPr lang="de-DE" sz="1700" dirty="0">
                <a:solidFill>
                  <a:srgbClr val="FFFFFF"/>
                </a:solidFill>
              </a:rPr>
              <a:t>“</a:t>
            </a:r>
            <a:r>
              <a:rPr lang="de-DE" sz="1700" b="1" dirty="0">
                <a:solidFill>
                  <a:srgbClr val="FFFFFF"/>
                </a:solidFill>
              </a:rPr>
              <a:t>IHR</a:t>
            </a:r>
            <a:r>
              <a:rPr lang="de-DE" sz="1700" dirty="0">
                <a:solidFill>
                  <a:srgbClr val="FFFFFF"/>
                </a:solidFill>
              </a:rPr>
              <a:t> Damals – </a:t>
            </a:r>
            <a:r>
              <a:rPr lang="de-DE" sz="1700" b="1" dirty="0">
                <a:solidFill>
                  <a:srgbClr val="FFFFFF"/>
                </a:solidFill>
              </a:rPr>
              <a:t>DEIN</a:t>
            </a:r>
            <a:r>
              <a:rPr lang="de-DE" sz="1700" dirty="0">
                <a:solidFill>
                  <a:srgbClr val="FFFFFF"/>
                </a:solidFill>
              </a:rPr>
              <a:t> Jetzt und Morgen“</a:t>
            </a:r>
          </a:p>
        </p:txBody>
      </p:sp>
      <p:sp>
        <p:nvSpPr>
          <p:cNvPr id="5" name="Rechteck 4">
            <a:extLst>
              <a:ext uri="{FF2B5EF4-FFF2-40B4-BE49-F238E27FC236}">
                <a16:creationId xmlns:a16="http://schemas.microsoft.com/office/drawing/2014/main" xmlns="" id="{D6430B1B-B832-BF11-01D2-D666A8066376}"/>
              </a:ext>
            </a:extLst>
          </p:cNvPr>
          <p:cNvSpPr/>
          <p:nvPr/>
        </p:nvSpPr>
        <p:spPr>
          <a:xfrm>
            <a:off x="5098473" y="3429000"/>
            <a:ext cx="6141026" cy="1198418"/>
          </a:xfrm>
          <a:custGeom>
            <a:avLst/>
            <a:gdLst>
              <a:gd name="connsiteX0" fmla="*/ 0 w 6141026"/>
              <a:gd name="connsiteY0" fmla="*/ 0 h 1198418"/>
              <a:gd name="connsiteX1" fmla="*/ 619685 w 6141026"/>
              <a:gd name="connsiteY1" fmla="*/ 0 h 1198418"/>
              <a:gd name="connsiteX2" fmla="*/ 993730 w 6141026"/>
              <a:gd name="connsiteY2" fmla="*/ 0 h 1198418"/>
              <a:gd name="connsiteX3" fmla="*/ 1490594 w 6141026"/>
              <a:gd name="connsiteY3" fmla="*/ 0 h 1198418"/>
              <a:gd name="connsiteX4" fmla="*/ 2171690 w 6141026"/>
              <a:gd name="connsiteY4" fmla="*/ 0 h 1198418"/>
              <a:gd name="connsiteX5" fmla="*/ 2729965 w 6141026"/>
              <a:gd name="connsiteY5" fmla="*/ 0 h 1198418"/>
              <a:gd name="connsiteX6" fmla="*/ 3349651 w 6141026"/>
              <a:gd name="connsiteY6" fmla="*/ 0 h 1198418"/>
              <a:gd name="connsiteX7" fmla="*/ 3846515 w 6141026"/>
              <a:gd name="connsiteY7" fmla="*/ 0 h 1198418"/>
              <a:gd name="connsiteX8" fmla="*/ 4404790 w 6141026"/>
              <a:gd name="connsiteY8" fmla="*/ 0 h 1198418"/>
              <a:gd name="connsiteX9" fmla="*/ 5085886 w 6141026"/>
              <a:gd name="connsiteY9" fmla="*/ 0 h 1198418"/>
              <a:gd name="connsiteX10" fmla="*/ 5521341 w 6141026"/>
              <a:gd name="connsiteY10" fmla="*/ 0 h 1198418"/>
              <a:gd name="connsiteX11" fmla="*/ 6141026 w 6141026"/>
              <a:gd name="connsiteY11" fmla="*/ 0 h 1198418"/>
              <a:gd name="connsiteX12" fmla="*/ 6141026 w 6141026"/>
              <a:gd name="connsiteY12" fmla="*/ 575241 h 1198418"/>
              <a:gd name="connsiteX13" fmla="*/ 6141026 w 6141026"/>
              <a:gd name="connsiteY13" fmla="*/ 1198418 h 1198418"/>
              <a:gd name="connsiteX14" fmla="*/ 5582751 w 6141026"/>
              <a:gd name="connsiteY14" fmla="*/ 1198418 h 1198418"/>
              <a:gd name="connsiteX15" fmla="*/ 5024476 w 6141026"/>
              <a:gd name="connsiteY15" fmla="*/ 1198418 h 1198418"/>
              <a:gd name="connsiteX16" fmla="*/ 4589021 w 6141026"/>
              <a:gd name="connsiteY16" fmla="*/ 1198418 h 1198418"/>
              <a:gd name="connsiteX17" fmla="*/ 4030746 w 6141026"/>
              <a:gd name="connsiteY17" fmla="*/ 1198418 h 1198418"/>
              <a:gd name="connsiteX18" fmla="*/ 3472471 w 6141026"/>
              <a:gd name="connsiteY18" fmla="*/ 1198418 h 1198418"/>
              <a:gd name="connsiteX19" fmla="*/ 2914196 w 6141026"/>
              <a:gd name="connsiteY19" fmla="*/ 1198418 h 1198418"/>
              <a:gd name="connsiteX20" fmla="*/ 2355921 w 6141026"/>
              <a:gd name="connsiteY20" fmla="*/ 1198418 h 1198418"/>
              <a:gd name="connsiteX21" fmla="*/ 1859056 w 6141026"/>
              <a:gd name="connsiteY21" fmla="*/ 1198418 h 1198418"/>
              <a:gd name="connsiteX22" fmla="*/ 1239371 w 6141026"/>
              <a:gd name="connsiteY22" fmla="*/ 1198418 h 1198418"/>
              <a:gd name="connsiteX23" fmla="*/ 681096 w 6141026"/>
              <a:gd name="connsiteY23" fmla="*/ 1198418 h 1198418"/>
              <a:gd name="connsiteX24" fmla="*/ 0 w 6141026"/>
              <a:gd name="connsiteY24" fmla="*/ 1198418 h 1198418"/>
              <a:gd name="connsiteX25" fmla="*/ 0 w 6141026"/>
              <a:gd name="connsiteY25" fmla="*/ 575241 h 1198418"/>
              <a:gd name="connsiteX26" fmla="*/ 0 w 6141026"/>
              <a:gd name="connsiteY26" fmla="*/ 0 h 119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41026" h="1198418" fill="none" extrusionOk="0">
                <a:moveTo>
                  <a:pt x="0" y="0"/>
                </a:moveTo>
                <a:cubicBezTo>
                  <a:pt x="208526" y="-17308"/>
                  <a:pt x="381556" y="61110"/>
                  <a:pt x="619685" y="0"/>
                </a:cubicBezTo>
                <a:cubicBezTo>
                  <a:pt x="857814" y="-61110"/>
                  <a:pt x="837036" y="19781"/>
                  <a:pt x="993730" y="0"/>
                </a:cubicBezTo>
                <a:cubicBezTo>
                  <a:pt x="1150425" y="-19781"/>
                  <a:pt x="1286792" y="35761"/>
                  <a:pt x="1490594" y="0"/>
                </a:cubicBezTo>
                <a:cubicBezTo>
                  <a:pt x="1694396" y="-35761"/>
                  <a:pt x="2003640" y="46681"/>
                  <a:pt x="2171690" y="0"/>
                </a:cubicBezTo>
                <a:cubicBezTo>
                  <a:pt x="2339740" y="-46681"/>
                  <a:pt x="2489291" y="25294"/>
                  <a:pt x="2729965" y="0"/>
                </a:cubicBezTo>
                <a:cubicBezTo>
                  <a:pt x="2970639" y="-25294"/>
                  <a:pt x="3085783" y="34032"/>
                  <a:pt x="3349651" y="0"/>
                </a:cubicBezTo>
                <a:cubicBezTo>
                  <a:pt x="3613519" y="-34032"/>
                  <a:pt x="3684698" y="24726"/>
                  <a:pt x="3846515" y="0"/>
                </a:cubicBezTo>
                <a:cubicBezTo>
                  <a:pt x="4008332" y="-24726"/>
                  <a:pt x="4270443" y="43462"/>
                  <a:pt x="4404790" y="0"/>
                </a:cubicBezTo>
                <a:cubicBezTo>
                  <a:pt x="4539138" y="-43462"/>
                  <a:pt x="4824917" y="25459"/>
                  <a:pt x="5085886" y="0"/>
                </a:cubicBezTo>
                <a:cubicBezTo>
                  <a:pt x="5346855" y="-25459"/>
                  <a:pt x="5396075" y="13056"/>
                  <a:pt x="5521341" y="0"/>
                </a:cubicBezTo>
                <a:cubicBezTo>
                  <a:pt x="5646608" y="-13056"/>
                  <a:pt x="5884874" y="71819"/>
                  <a:pt x="6141026" y="0"/>
                </a:cubicBezTo>
                <a:cubicBezTo>
                  <a:pt x="6142495" y="150557"/>
                  <a:pt x="6119975" y="356975"/>
                  <a:pt x="6141026" y="575241"/>
                </a:cubicBezTo>
                <a:cubicBezTo>
                  <a:pt x="6162077" y="793507"/>
                  <a:pt x="6140533" y="991996"/>
                  <a:pt x="6141026" y="1198418"/>
                </a:cubicBezTo>
                <a:cubicBezTo>
                  <a:pt x="5973500" y="1247003"/>
                  <a:pt x="5714543" y="1192373"/>
                  <a:pt x="5582751" y="1198418"/>
                </a:cubicBezTo>
                <a:cubicBezTo>
                  <a:pt x="5450959" y="1204463"/>
                  <a:pt x="5205030" y="1163040"/>
                  <a:pt x="5024476" y="1198418"/>
                </a:cubicBezTo>
                <a:cubicBezTo>
                  <a:pt x="4843922" y="1233796"/>
                  <a:pt x="4771807" y="1179174"/>
                  <a:pt x="4589021" y="1198418"/>
                </a:cubicBezTo>
                <a:cubicBezTo>
                  <a:pt x="4406235" y="1217662"/>
                  <a:pt x="4226171" y="1166300"/>
                  <a:pt x="4030746" y="1198418"/>
                </a:cubicBezTo>
                <a:cubicBezTo>
                  <a:pt x="3835321" y="1230536"/>
                  <a:pt x="3660979" y="1198025"/>
                  <a:pt x="3472471" y="1198418"/>
                </a:cubicBezTo>
                <a:cubicBezTo>
                  <a:pt x="3283963" y="1198811"/>
                  <a:pt x="3061934" y="1134855"/>
                  <a:pt x="2914196" y="1198418"/>
                </a:cubicBezTo>
                <a:cubicBezTo>
                  <a:pt x="2766459" y="1261981"/>
                  <a:pt x="2569264" y="1168371"/>
                  <a:pt x="2355921" y="1198418"/>
                </a:cubicBezTo>
                <a:cubicBezTo>
                  <a:pt x="2142578" y="1228465"/>
                  <a:pt x="1968210" y="1188829"/>
                  <a:pt x="1859056" y="1198418"/>
                </a:cubicBezTo>
                <a:cubicBezTo>
                  <a:pt x="1749902" y="1208007"/>
                  <a:pt x="1431335" y="1190220"/>
                  <a:pt x="1239371" y="1198418"/>
                </a:cubicBezTo>
                <a:cubicBezTo>
                  <a:pt x="1047407" y="1206616"/>
                  <a:pt x="909476" y="1143331"/>
                  <a:pt x="681096" y="1198418"/>
                </a:cubicBezTo>
                <a:cubicBezTo>
                  <a:pt x="452716" y="1253505"/>
                  <a:pt x="175616" y="1184704"/>
                  <a:pt x="0" y="1198418"/>
                </a:cubicBezTo>
                <a:cubicBezTo>
                  <a:pt x="-5679" y="1013678"/>
                  <a:pt x="46156" y="727557"/>
                  <a:pt x="0" y="575241"/>
                </a:cubicBezTo>
                <a:cubicBezTo>
                  <a:pt x="-46156" y="422925"/>
                  <a:pt x="37134" y="280207"/>
                  <a:pt x="0" y="0"/>
                </a:cubicBezTo>
                <a:close/>
              </a:path>
              <a:path w="6141026" h="1198418" stroke="0" extrusionOk="0">
                <a:moveTo>
                  <a:pt x="0" y="0"/>
                </a:moveTo>
                <a:cubicBezTo>
                  <a:pt x="211633" y="-39548"/>
                  <a:pt x="393657" y="20181"/>
                  <a:pt x="496865" y="0"/>
                </a:cubicBezTo>
                <a:cubicBezTo>
                  <a:pt x="600074" y="-20181"/>
                  <a:pt x="749589" y="12481"/>
                  <a:pt x="870909" y="0"/>
                </a:cubicBezTo>
                <a:cubicBezTo>
                  <a:pt x="992229" y="-12481"/>
                  <a:pt x="1292325" y="78275"/>
                  <a:pt x="1552005" y="0"/>
                </a:cubicBezTo>
                <a:cubicBezTo>
                  <a:pt x="1811685" y="-78275"/>
                  <a:pt x="1881763" y="17153"/>
                  <a:pt x="2048870" y="0"/>
                </a:cubicBezTo>
                <a:cubicBezTo>
                  <a:pt x="2215977" y="-17153"/>
                  <a:pt x="2314332" y="4041"/>
                  <a:pt x="2545734" y="0"/>
                </a:cubicBezTo>
                <a:cubicBezTo>
                  <a:pt x="2777136" y="-4041"/>
                  <a:pt x="2970621" y="13876"/>
                  <a:pt x="3226830" y="0"/>
                </a:cubicBezTo>
                <a:cubicBezTo>
                  <a:pt x="3483039" y="-13876"/>
                  <a:pt x="3481731" y="51367"/>
                  <a:pt x="3662285" y="0"/>
                </a:cubicBezTo>
                <a:cubicBezTo>
                  <a:pt x="3842839" y="-51367"/>
                  <a:pt x="4123907" y="8713"/>
                  <a:pt x="4343380" y="0"/>
                </a:cubicBezTo>
                <a:cubicBezTo>
                  <a:pt x="4562853" y="-8713"/>
                  <a:pt x="4754221" y="36612"/>
                  <a:pt x="5024476" y="0"/>
                </a:cubicBezTo>
                <a:cubicBezTo>
                  <a:pt x="5294731" y="-36612"/>
                  <a:pt x="5413853" y="5164"/>
                  <a:pt x="5582751" y="0"/>
                </a:cubicBezTo>
                <a:cubicBezTo>
                  <a:pt x="5751650" y="-5164"/>
                  <a:pt x="5870219" y="1779"/>
                  <a:pt x="6141026" y="0"/>
                </a:cubicBezTo>
                <a:cubicBezTo>
                  <a:pt x="6196072" y="168098"/>
                  <a:pt x="6131058" y="390248"/>
                  <a:pt x="6141026" y="587225"/>
                </a:cubicBezTo>
                <a:cubicBezTo>
                  <a:pt x="6150994" y="784202"/>
                  <a:pt x="6117922" y="1024920"/>
                  <a:pt x="6141026" y="1198418"/>
                </a:cubicBezTo>
                <a:cubicBezTo>
                  <a:pt x="6024070" y="1231566"/>
                  <a:pt x="5746628" y="1171719"/>
                  <a:pt x="5582751" y="1198418"/>
                </a:cubicBezTo>
                <a:cubicBezTo>
                  <a:pt x="5418874" y="1225117"/>
                  <a:pt x="5277676" y="1174792"/>
                  <a:pt x="5147296" y="1198418"/>
                </a:cubicBezTo>
                <a:cubicBezTo>
                  <a:pt x="5016916" y="1222044"/>
                  <a:pt x="4770502" y="1183628"/>
                  <a:pt x="4589021" y="1198418"/>
                </a:cubicBezTo>
                <a:cubicBezTo>
                  <a:pt x="4407540" y="1213208"/>
                  <a:pt x="4236732" y="1162370"/>
                  <a:pt x="3907926" y="1198418"/>
                </a:cubicBezTo>
                <a:cubicBezTo>
                  <a:pt x="3579121" y="1234466"/>
                  <a:pt x="3556210" y="1133783"/>
                  <a:pt x="3349651" y="1198418"/>
                </a:cubicBezTo>
                <a:cubicBezTo>
                  <a:pt x="3143093" y="1263053"/>
                  <a:pt x="3092655" y="1189524"/>
                  <a:pt x="2975606" y="1198418"/>
                </a:cubicBezTo>
                <a:cubicBezTo>
                  <a:pt x="2858557" y="1207312"/>
                  <a:pt x="2702832" y="1197094"/>
                  <a:pt x="2540152" y="1198418"/>
                </a:cubicBezTo>
                <a:cubicBezTo>
                  <a:pt x="2377472" y="1199742"/>
                  <a:pt x="2022724" y="1139132"/>
                  <a:pt x="1859056" y="1198418"/>
                </a:cubicBezTo>
                <a:cubicBezTo>
                  <a:pt x="1695388" y="1257704"/>
                  <a:pt x="1482848" y="1172835"/>
                  <a:pt x="1300781" y="1198418"/>
                </a:cubicBezTo>
                <a:cubicBezTo>
                  <a:pt x="1118715" y="1224001"/>
                  <a:pt x="995415" y="1181766"/>
                  <a:pt x="865326" y="1198418"/>
                </a:cubicBezTo>
                <a:cubicBezTo>
                  <a:pt x="735238" y="1215070"/>
                  <a:pt x="308963" y="1155149"/>
                  <a:pt x="0" y="1198418"/>
                </a:cubicBezTo>
                <a:cubicBezTo>
                  <a:pt x="-3495" y="1025921"/>
                  <a:pt x="61746" y="825160"/>
                  <a:pt x="0" y="635162"/>
                </a:cubicBezTo>
                <a:cubicBezTo>
                  <a:pt x="-61746" y="445164"/>
                  <a:pt x="56929" y="247103"/>
                  <a:pt x="0" y="0"/>
                </a:cubicBezTo>
                <a:close/>
              </a:path>
            </a:pathLst>
          </a:custGeom>
          <a:ln w="28575">
            <a:solidFill>
              <a:schemeClr val="accent1">
                <a:lumMod val="75000"/>
              </a:schemeClr>
            </a:solidFill>
            <a:extLst>
              <a:ext uri="{C807C97D-BFC1-408E-A445-0C87EB9F89A2}">
                <ask:lineSketchStyleProps xmlns:ask="http://schemas.microsoft.com/office/drawing/2018/sketchyshapes" xmlns="" sd="1219033472">
                  <a:prstGeom prst="rect">
                    <a:avLst/>
                  </a:prstGeom>
                  <ask:type>
                    <ask:lineSketchScribble/>
                  </ask:type>
                </ask:lineSketchStyleProps>
              </a:ext>
            </a:extLst>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de-DE" dirty="0">
              <a:latin typeface="Ayuthaya" pitchFamily="2" charset="-34"/>
              <a:ea typeface="Ayuthaya" pitchFamily="2" charset="-34"/>
              <a:cs typeface="Ayuthaya" pitchFamily="2" charset="-34"/>
            </a:endParaRPr>
          </a:p>
        </p:txBody>
      </p:sp>
      <p:sp>
        <p:nvSpPr>
          <p:cNvPr id="6" name="Abgerundetes Rechteck 5">
            <a:extLst>
              <a:ext uri="{FF2B5EF4-FFF2-40B4-BE49-F238E27FC236}">
                <a16:creationId xmlns:a16="http://schemas.microsoft.com/office/drawing/2014/main" xmlns="" id="{20A0015A-41C4-64F8-5416-7A9B8A542650}"/>
              </a:ext>
            </a:extLst>
          </p:cNvPr>
          <p:cNvSpPr/>
          <p:nvPr/>
        </p:nvSpPr>
        <p:spPr>
          <a:xfrm>
            <a:off x="6096000" y="3103418"/>
            <a:ext cx="4239491" cy="526473"/>
          </a:xfrm>
          <a:custGeom>
            <a:avLst/>
            <a:gdLst>
              <a:gd name="connsiteX0" fmla="*/ 0 w 4239491"/>
              <a:gd name="connsiteY0" fmla="*/ 87747 h 526473"/>
              <a:gd name="connsiteX1" fmla="*/ 87747 w 4239491"/>
              <a:gd name="connsiteY1" fmla="*/ 0 h 526473"/>
              <a:gd name="connsiteX2" fmla="*/ 724440 w 4239491"/>
              <a:gd name="connsiteY2" fmla="*/ 0 h 526473"/>
              <a:gd name="connsiteX3" fmla="*/ 1401773 w 4239491"/>
              <a:gd name="connsiteY3" fmla="*/ 0 h 526473"/>
              <a:gd name="connsiteX4" fmla="*/ 1997826 w 4239491"/>
              <a:gd name="connsiteY4" fmla="*/ 0 h 526473"/>
              <a:gd name="connsiteX5" fmla="*/ 2634518 w 4239491"/>
              <a:gd name="connsiteY5" fmla="*/ 0 h 526473"/>
              <a:gd name="connsiteX6" fmla="*/ 3271211 w 4239491"/>
              <a:gd name="connsiteY6" fmla="*/ 0 h 526473"/>
              <a:gd name="connsiteX7" fmla="*/ 4151744 w 4239491"/>
              <a:gd name="connsiteY7" fmla="*/ 0 h 526473"/>
              <a:gd name="connsiteX8" fmla="*/ 4239491 w 4239491"/>
              <a:gd name="connsiteY8" fmla="*/ 87747 h 526473"/>
              <a:gd name="connsiteX9" fmla="*/ 4239491 w 4239491"/>
              <a:gd name="connsiteY9" fmla="*/ 438726 h 526473"/>
              <a:gd name="connsiteX10" fmla="*/ 4151744 w 4239491"/>
              <a:gd name="connsiteY10" fmla="*/ 526473 h 526473"/>
              <a:gd name="connsiteX11" fmla="*/ 3474411 w 4239491"/>
              <a:gd name="connsiteY11" fmla="*/ 526473 h 526473"/>
              <a:gd name="connsiteX12" fmla="*/ 2797078 w 4239491"/>
              <a:gd name="connsiteY12" fmla="*/ 526473 h 526473"/>
              <a:gd name="connsiteX13" fmla="*/ 2079106 w 4239491"/>
              <a:gd name="connsiteY13" fmla="*/ 526473 h 526473"/>
              <a:gd name="connsiteX14" fmla="*/ 1320493 w 4239491"/>
              <a:gd name="connsiteY14" fmla="*/ 526473 h 526473"/>
              <a:gd name="connsiteX15" fmla="*/ 724440 w 4239491"/>
              <a:gd name="connsiteY15" fmla="*/ 526473 h 526473"/>
              <a:gd name="connsiteX16" fmla="*/ 87747 w 4239491"/>
              <a:gd name="connsiteY16" fmla="*/ 526473 h 526473"/>
              <a:gd name="connsiteX17" fmla="*/ 0 w 4239491"/>
              <a:gd name="connsiteY17" fmla="*/ 438726 h 526473"/>
              <a:gd name="connsiteX18" fmla="*/ 0 w 4239491"/>
              <a:gd name="connsiteY18" fmla="*/ 87747 h 52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39491" h="526473" fill="none" extrusionOk="0">
                <a:moveTo>
                  <a:pt x="0" y="87747"/>
                </a:moveTo>
                <a:cubicBezTo>
                  <a:pt x="9547" y="34229"/>
                  <a:pt x="32372" y="-4718"/>
                  <a:pt x="87747" y="0"/>
                </a:cubicBezTo>
                <a:cubicBezTo>
                  <a:pt x="321448" y="13033"/>
                  <a:pt x="490241" y="29379"/>
                  <a:pt x="724440" y="0"/>
                </a:cubicBezTo>
                <a:cubicBezTo>
                  <a:pt x="958639" y="-29379"/>
                  <a:pt x="1265781" y="12471"/>
                  <a:pt x="1401773" y="0"/>
                </a:cubicBezTo>
                <a:cubicBezTo>
                  <a:pt x="1537765" y="-12471"/>
                  <a:pt x="1736759" y="-4224"/>
                  <a:pt x="1997826" y="0"/>
                </a:cubicBezTo>
                <a:cubicBezTo>
                  <a:pt x="2258893" y="4224"/>
                  <a:pt x="2483045" y="-20654"/>
                  <a:pt x="2634518" y="0"/>
                </a:cubicBezTo>
                <a:cubicBezTo>
                  <a:pt x="2785991" y="20654"/>
                  <a:pt x="2963335" y="7104"/>
                  <a:pt x="3271211" y="0"/>
                </a:cubicBezTo>
                <a:cubicBezTo>
                  <a:pt x="3579087" y="-7104"/>
                  <a:pt x="3806736" y="-40056"/>
                  <a:pt x="4151744" y="0"/>
                </a:cubicBezTo>
                <a:cubicBezTo>
                  <a:pt x="4200258" y="4886"/>
                  <a:pt x="4236526" y="38335"/>
                  <a:pt x="4239491" y="87747"/>
                </a:cubicBezTo>
                <a:cubicBezTo>
                  <a:pt x="4234358" y="197735"/>
                  <a:pt x="4236895" y="296113"/>
                  <a:pt x="4239491" y="438726"/>
                </a:cubicBezTo>
                <a:cubicBezTo>
                  <a:pt x="4239390" y="488394"/>
                  <a:pt x="4209739" y="529707"/>
                  <a:pt x="4151744" y="526473"/>
                </a:cubicBezTo>
                <a:cubicBezTo>
                  <a:pt x="4002282" y="530554"/>
                  <a:pt x="3777991" y="519993"/>
                  <a:pt x="3474411" y="526473"/>
                </a:cubicBezTo>
                <a:cubicBezTo>
                  <a:pt x="3170831" y="532953"/>
                  <a:pt x="3075433" y="535910"/>
                  <a:pt x="2797078" y="526473"/>
                </a:cubicBezTo>
                <a:cubicBezTo>
                  <a:pt x="2518723" y="517036"/>
                  <a:pt x="2268783" y="527500"/>
                  <a:pt x="2079106" y="526473"/>
                </a:cubicBezTo>
                <a:cubicBezTo>
                  <a:pt x="1889429" y="525446"/>
                  <a:pt x="1657245" y="529165"/>
                  <a:pt x="1320493" y="526473"/>
                </a:cubicBezTo>
                <a:cubicBezTo>
                  <a:pt x="983741" y="523781"/>
                  <a:pt x="990856" y="511267"/>
                  <a:pt x="724440" y="526473"/>
                </a:cubicBezTo>
                <a:cubicBezTo>
                  <a:pt x="458024" y="541679"/>
                  <a:pt x="242686" y="535126"/>
                  <a:pt x="87747" y="526473"/>
                </a:cubicBezTo>
                <a:cubicBezTo>
                  <a:pt x="41755" y="519661"/>
                  <a:pt x="-18" y="489984"/>
                  <a:pt x="0" y="438726"/>
                </a:cubicBezTo>
                <a:cubicBezTo>
                  <a:pt x="8837" y="269980"/>
                  <a:pt x="-8894" y="179155"/>
                  <a:pt x="0" y="87747"/>
                </a:cubicBezTo>
                <a:close/>
              </a:path>
              <a:path w="4239491" h="526473" stroke="0" extrusionOk="0">
                <a:moveTo>
                  <a:pt x="0" y="87747"/>
                </a:moveTo>
                <a:cubicBezTo>
                  <a:pt x="-168" y="46145"/>
                  <a:pt x="39301" y="-7144"/>
                  <a:pt x="87747" y="0"/>
                </a:cubicBezTo>
                <a:cubicBezTo>
                  <a:pt x="331111" y="5887"/>
                  <a:pt x="403353" y="21579"/>
                  <a:pt x="683800" y="0"/>
                </a:cubicBezTo>
                <a:cubicBezTo>
                  <a:pt x="964247" y="-21579"/>
                  <a:pt x="1077263" y="-9109"/>
                  <a:pt x="1361133" y="0"/>
                </a:cubicBezTo>
                <a:cubicBezTo>
                  <a:pt x="1645003" y="9109"/>
                  <a:pt x="1819757" y="11071"/>
                  <a:pt x="2079106" y="0"/>
                </a:cubicBezTo>
                <a:cubicBezTo>
                  <a:pt x="2338455" y="-11071"/>
                  <a:pt x="2513999" y="15772"/>
                  <a:pt x="2756438" y="0"/>
                </a:cubicBezTo>
                <a:cubicBezTo>
                  <a:pt x="2998877" y="-15772"/>
                  <a:pt x="3119745" y="30386"/>
                  <a:pt x="3433771" y="0"/>
                </a:cubicBezTo>
                <a:cubicBezTo>
                  <a:pt x="3747797" y="-30386"/>
                  <a:pt x="3875297" y="20861"/>
                  <a:pt x="4151744" y="0"/>
                </a:cubicBezTo>
                <a:cubicBezTo>
                  <a:pt x="4200801" y="2619"/>
                  <a:pt x="4247759" y="43025"/>
                  <a:pt x="4239491" y="87747"/>
                </a:cubicBezTo>
                <a:cubicBezTo>
                  <a:pt x="4233137" y="179632"/>
                  <a:pt x="4227671" y="335781"/>
                  <a:pt x="4239491" y="438726"/>
                </a:cubicBezTo>
                <a:cubicBezTo>
                  <a:pt x="4246717" y="490749"/>
                  <a:pt x="4208856" y="529969"/>
                  <a:pt x="4151744" y="526473"/>
                </a:cubicBezTo>
                <a:cubicBezTo>
                  <a:pt x="3998859" y="492625"/>
                  <a:pt x="3791288" y="524686"/>
                  <a:pt x="3433771" y="526473"/>
                </a:cubicBezTo>
                <a:cubicBezTo>
                  <a:pt x="3076254" y="528260"/>
                  <a:pt x="2947474" y="501923"/>
                  <a:pt x="2715798" y="526473"/>
                </a:cubicBezTo>
                <a:cubicBezTo>
                  <a:pt x="2484122" y="551023"/>
                  <a:pt x="2254485" y="490946"/>
                  <a:pt x="1997826" y="526473"/>
                </a:cubicBezTo>
                <a:cubicBezTo>
                  <a:pt x="1741167" y="562000"/>
                  <a:pt x="1575023" y="545703"/>
                  <a:pt x="1239213" y="526473"/>
                </a:cubicBezTo>
                <a:cubicBezTo>
                  <a:pt x="903403" y="507243"/>
                  <a:pt x="327769" y="487985"/>
                  <a:pt x="87747" y="526473"/>
                </a:cubicBezTo>
                <a:cubicBezTo>
                  <a:pt x="44708" y="520224"/>
                  <a:pt x="52" y="495534"/>
                  <a:pt x="0" y="438726"/>
                </a:cubicBezTo>
                <a:cubicBezTo>
                  <a:pt x="-7245" y="331258"/>
                  <a:pt x="14728" y="193535"/>
                  <a:pt x="0" y="87747"/>
                </a:cubicBezTo>
                <a:close/>
              </a:path>
            </a:pathLst>
          </a:custGeom>
          <a:ln w="28575">
            <a:extLst>
              <a:ext uri="{C807C97D-BFC1-408E-A445-0C87EB9F89A2}">
                <ask:lineSketchStyleProps xmlns:ask="http://schemas.microsoft.com/office/drawing/2018/sketchyshapes" xmlns="" sd="1007475747">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Alexander Hoffmanns Versagen</a:t>
            </a:r>
          </a:p>
        </p:txBody>
      </p:sp>
    </p:spTree>
    <p:extLst>
      <p:ext uri="{BB962C8B-B14F-4D97-AF65-F5344CB8AC3E}">
        <p14:creationId xmlns:p14="http://schemas.microsoft.com/office/powerpoint/2010/main" val="21712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25F8D4E-939A-E3E1-3B31-44F14CC068DF}"/>
              </a:ext>
            </a:extLst>
          </p:cNvPr>
          <p:cNvSpPr>
            <a:spLocks noGrp="1"/>
          </p:cNvSpPr>
          <p:nvPr>
            <p:ph type="title"/>
          </p:nvPr>
        </p:nvSpPr>
        <p:spPr>
          <a:xfrm>
            <a:off x="1295400" y="423415"/>
            <a:ext cx="9601200" cy="1309687"/>
          </a:xfrm>
        </p:spPr>
        <p:txBody>
          <a:bodyPr/>
          <a:lstStyle/>
          <a:p>
            <a:r>
              <a:rPr lang="de-DE" dirty="0"/>
              <a:t>Alexander Hoffmann</a:t>
            </a:r>
            <a:br>
              <a:rPr lang="de-DE" dirty="0"/>
            </a:br>
            <a:r>
              <a:rPr lang="de-DE" dirty="0"/>
              <a:t>- ein vermessener Wissenschaftler</a:t>
            </a:r>
          </a:p>
        </p:txBody>
      </p:sp>
      <p:sp>
        <p:nvSpPr>
          <p:cNvPr id="3" name="Inhaltsplatzhalter 2">
            <a:extLst>
              <a:ext uri="{FF2B5EF4-FFF2-40B4-BE49-F238E27FC236}">
                <a16:creationId xmlns:a16="http://schemas.microsoft.com/office/drawing/2014/main" xmlns="" id="{AF45BA52-CAFF-5BEC-C668-D8BE92A9DC4B}"/>
              </a:ext>
            </a:extLst>
          </p:cNvPr>
          <p:cNvSpPr>
            <a:spLocks noGrp="1"/>
          </p:cNvSpPr>
          <p:nvPr>
            <p:ph idx="1"/>
          </p:nvPr>
        </p:nvSpPr>
        <p:spPr>
          <a:xfrm>
            <a:off x="6260950" y="2518410"/>
            <a:ext cx="4635649" cy="2732246"/>
          </a:xfrm>
        </p:spPr>
        <p:txBody>
          <a:bodyPr/>
          <a:lstStyle/>
          <a:p>
            <a:pPr marL="0" indent="0">
              <a:buNone/>
            </a:pPr>
            <a:r>
              <a:rPr lang="de-DE" dirty="0"/>
              <a:t>Ich will dem Ideal Alexander von Humboldts </a:t>
            </a:r>
            <a:r>
              <a:rPr lang="de-DE" b="1" dirty="0"/>
              <a:t>folgen</a:t>
            </a:r>
            <a:r>
              <a:rPr lang="de-DE" dirty="0"/>
              <a:t>, indem ich meine eigenen Beobachtungen von der Welt mache. </a:t>
            </a:r>
          </a:p>
          <a:p>
            <a:pPr marL="0" indent="0">
              <a:buNone/>
            </a:pPr>
            <a:r>
              <a:rPr lang="de-DE" dirty="0"/>
              <a:t>Ich will die Welt nicht in vorgegebene</a:t>
            </a:r>
            <a:r>
              <a:rPr lang="de-DE" b="1" dirty="0"/>
              <a:t> Konzepte</a:t>
            </a:r>
            <a:r>
              <a:rPr lang="de-DE" dirty="0"/>
              <a:t> zwängen. </a:t>
            </a:r>
          </a:p>
          <a:p>
            <a:pPr marL="0" indent="0">
              <a:buNone/>
            </a:pPr>
            <a:r>
              <a:rPr lang="de-DE" dirty="0"/>
              <a:t>Ich will sie </a:t>
            </a:r>
            <a:r>
              <a:rPr lang="de-DE" b="1" dirty="0"/>
              <a:t>verstehen</a:t>
            </a:r>
            <a:r>
              <a:rPr lang="de-DE" dirty="0"/>
              <a:t>.</a:t>
            </a:r>
          </a:p>
        </p:txBody>
      </p:sp>
      <p:sp>
        <p:nvSpPr>
          <p:cNvPr id="6" name="Textfeld 5">
            <a:extLst>
              <a:ext uri="{FF2B5EF4-FFF2-40B4-BE49-F238E27FC236}">
                <a16:creationId xmlns:a16="http://schemas.microsoft.com/office/drawing/2014/main" xmlns="" id="{418EEEA1-50D6-EE82-5F98-60C2C34F09F2}"/>
              </a:ext>
            </a:extLst>
          </p:cNvPr>
          <p:cNvSpPr txBox="1"/>
          <p:nvPr/>
        </p:nvSpPr>
        <p:spPr>
          <a:xfrm>
            <a:off x="1145688" y="6035964"/>
            <a:ext cx="10230523" cy="369332"/>
          </a:xfrm>
          <a:prstGeom prst="rect">
            <a:avLst/>
          </a:prstGeom>
          <a:noFill/>
        </p:spPr>
        <p:txBody>
          <a:bodyPr wrap="square">
            <a:spAutoFit/>
          </a:bodyPr>
          <a:lstStyle/>
          <a:p>
            <a:r>
              <a:rPr lang="de-DE" sz="1800" dirty="0">
                <a:effectLst/>
                <a:latin typeface="Chalkboard" panose="03050602040202020205" pitchFamily="66" charset="77"/>
              </a:rPr>
              <a:t>Welche Kritik </a:t>
            </a:r>
            <a:r>
              <a:rPr lang="de-DE" dirty="0">
                <a:latin typeface="Chalkboard" panose="03050602040202020205" pitchFamily="66" charset="77"/>
              </a:rPr>
              <a:t>ü</a:t>
            </a:r>
            <a:r>
              <a:rPr lang="de-DE" sz="1800" dirty="0">
                <a:effectLst/>
                <a:latin typeface="Chalkboard" panose="03050602040202020205" pitchFamily="66" charset="77"/>
              </a:rPr>
              <a:t>bt Alexander durch seine Aussage an Wissenschaftlern aus seinem Umfeld? </a:t>
            </a:r>
            <a:endParaRPr lang="de-DE" dirty="0">
              <a:latin typeface="Chalkboard" panose="03050602040202020205" pitchFamily="66" charset="77"/>
            </a:endParaRPr>
          </a:p>
        </p:txBody>
      </p:sp>
      <p:pic>
        <p:nvPicPr>
          <p:cNvPr id="1028" name="Picture 4" descr="Der vermessene Mensch - Stadtmagazin DATEs">
            <a:extLst>
              <a:ext uri="{FF2B5EF4-FFF2-40B4-BE49-F238E27FC236}">
                <a16:creationId xmlns:a16="http://schemas.microsoft.com/office/drawing/2014/main" xmlns="" id="{865876D2-6811-DEF1-2C58-266C7BF103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272" y="2322780"/>
            <a:ext cx="5212835" cy="2927876"/>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descr="Fragen Silhouette">
            <a:extLst>
              <a:ext uri="{FF2B5EF4-FFF2-40B4-BE49-F238E27FC236}">
                <a16:creationId xmlns:a16="http://schemas.microsoft.com/office/drawing/2014/main" xmlns="" id="{66E551BC-A1E4-2404-F6B6-300C0027DAB4}"/>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13272" y="5578764"/>
            <a:ext cx="914400" cy="914400"/>
          </a:xfrm>
          <a:prstGeom prst="rect">
            <a:avLst/>
          </a:prstGeom>
        </p:spPr>
      </p:pic>
    </p:spTree>
    <p:extLst>
      <p:ext uri="{BB962C8B-B14F-4D97-AF65-F5344CB8AC3E}">
        <p14:creationId xmlns:p14="http://schemas.microsoft.com/office/powerpoint/2010/main" val="3726508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B9119A92-1ECB-3DDE-60BA-480BCB1DE1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E4AEFA6A-E623-CF1A-3DDF-C38D3A7E2C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32460" y="952500"/>
            <a:ext cx="5116040" cy="4953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59330FD8-90EB-5183-F6CC-786A387F2F02}"/>
              </a:ext>
            </a:extLst>
          </p:cNvPr>
          <p:cNvSpPr>
            <a:spLocks noGrp="1"/>
          </p:cNvSpPr>
          <p:nvPr>
            <p:ph type="title"/>
          </p:nvPr>
        </p:nvSpPr>
        <p:spPr>
          <a:xfrm>
            <a:off x="7163350" y="1688154"/>
            <a:ext cx="4059139" cy="1822118"/>
          </a:xfrm>
        </p:spPr>
        <p:txBody>
          <a:bodyPr vert="horz" lIns="91440" tIns="45720" rIns="91440" bIns="45720" rtlCol="0" anchor="ctr">
            <a:normAutofit/>
          </a:bodyPr>
          <a:lstStyle/>
          <a:p>
            <a:r>
              <a:rPr lang="en-US" sz="3200" spc="530" dirty="0"/>
              <a:t>Alexander Hoffmann</a:t>
            </a:r>
          </a:p>
        </p:txBody>
      </p:sp>
      <p:pic>
        <p:nvPicPr>
          <p:cNvPr id="7" name="Inhaltsplatzhalter 6" descr="Ein Bild, das Kleidung, draußen, Himmel, Person enthält.&#10;&#10;Automatisch generierte Beschreibung">
            <a:extLst>
              <a:ext uri="{FF2B5EF4-FFF2-40B4-BE49-F238E27FC236}">
                <a16:creationId xmlns:a16="http://schemas.microsoft.com/office/drawing/2014/main" xmlns="" id="{4CD7278A-0700-0786-4B59-BF0BE28022B5}"/>
              </a:ext>
            </a:extLst>
          </p:cNvPr>
          <p:cNvPicPr>
            <a:picLocks noGrp="1" noChangeAspect="1"/>
          </p:cNvPicPr>
          <p:nvPr>
            <p:ph idx="1"/>
          </p:nvPr>
        </p:nvPicPr>
        <p:blipFill>
          <a:blip r:embed="rId2"/>
          <a:stretch>
            <a:fillRect/>
          </a:stretch>
        </p:blipFill>
        <p:spPr>
          <a:xfrm>
            <a:off x="969511" y="1688154"/>
            <a:ext cx="4946371" cy="3487191"/>
          </a:xfrm>
          <a:prstGeom prst="rect">
            <a:avLst/>
          </a:prstGeom>
        </p:spPr>
      </p:pic>
      <p:sp>
        <p:nvSpPr>
          <p:cNvPr id="13" name="Textfeld 12">
            <a:extLst>
              <a:ext uri="{FF2B5EF4-FFF2-40B4-BE49-F238E27FC236}">
                <a16:creationId xmlns:a16="http://schemas.microsoft.com/office/drawing/2014/main" xmlns="" id="{CB10E98F-98F9-EEB0-D256-2E407F59EA48}"/>
              </a:ext>
            </a:extLst>
          </p:cNvPr>
          <p:cNvSpPr txBox="1"/>
          <p:nvPr/>
        </p:nvSpPr>
        <p:spPr>
          <a:xfrm>
            <a:off x="7048500" y="3429000"/>
            <a:ext cx="5143500" cy="3293209"/>
          </a:xfrm>
          <a:prstGeom prst="rect">
            <a:avLst/>
          </a:prstGeom>
          <a:noFill/>
        </p:spPr>
        <p:txBody>
          <a:bodyPr wrap="square">
            <a:spAutoFit/>
          </a:bodyPr>
          <a:lstStyle/>
          <a:p>
            <a:r>
              <a:rPr lang="de-DE" sz="1600" b="0" i="0" u="none" strike="noStrike" dirty="0">
                <a:solidFill>
                  <a:srgbClr val="1D2228"/>
                </a:solidFill>
                <a:effectLst/>
                <a:latin typeface="YahooSans VF"/>
              </a:rPr>
              <a:t>Die allermeisten Menschen hätten diese Frage im frühen 20. Jahrhundert für eine rhetorische gehalten. Damals war es eine weitverbreitete Überzeugung, dass der europäische Mensch etwa dem afrikanischen "Buschmann" geistig und kulturell deutlich überlegen sei. Hoffmann aber zweifelt. Sein Professor Josef Ritter von Waldstätten stellt ihm ein eigenes "Exemplar" zur Untersuchung zur Verfügung, eine junge Frau, an der Hoffmann nichts Minderwertiges finden kann. Dann wird er als Teil einer Forscherdelegation nach Deutsch-Südwestafrika entsandt. Er soll weiteres "Material" zum Zwecke der Forschung beschaffen, gleichzeitig lernt er die Völker der Herero und </a:t>
            </a:r>
            <a:r>
              <a:rPr lang="de-DE" sz="1600" b="0" i="0" u="none" strike="noStrike" dirty="0" err="1">
                <a:solidFill>
                  <a:srgbClr val="1D2228"/>
                </a:solidFill>
                <a:effectLst/>
                <a:latin typeface="YahooSans VF"/>
              </a:rPr>
              <a:t>Nama</a:t>
            </a:r>
            <a:r>
              <a:rPr lang="de-DE" sz="1600" b="0" i="0" u="none" strike="noStrike" dirty="0">
                <a:solidFill>
                  <a:srgbClr val="1D2228"/>
                </a:solidFill>
                <a:effectLst/>
                <a:latin typeface="YahooSans VF"/>
              </a:rPr>
              <a:t> immer besser kennen und verstehen. </a:t>
            </a:r>
            <a:endParaRPr lang="de-DE" sz="1600" dirty="0"/>
          </a:p>
        </p:txBody>
      </p:sp>
      <p:sp>
        <p:nvSpPr>
          <p:cNvPr id="14" name="Abgerundetes Rechteck 13">
            <a:extLst>
              <a:ext uri="{FF2B5EF4-FFF2-40B4-BE49-F238E27FC236}">
                <a16:creationId xmlns:a16="http://schemas.microsoft.com/office/drawing/2014/main" xmlns="" id="{1F9B1B99-3ADE-6B0E-65CE-C9D544DC0EE8}"/>
              </a:ext>
            </a:extLst>
          </p:cNvPr>
          <p:cNvSpPr/>
          <p:nvPr/>
        </p:nvSpPr>
        <p:spPr>
          <a:xfrm>
            <a:off x="6096000" y="311972"/>
            <a:ext cx="5608320" cy="12371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“Gibt es minderwertige Rassen?“</a:t>
            </a:r>
          </a:p>
        </p:txBody>
      </p:sp>
    </p:spTree>
    <p:extLst>
      <p:ext uri="{BB962C8B-B14F-4D97-AF65-F5344CB8AC3E}">
        <p14:creationId xmlns:p14="http://schemas.microsoft.com/office/powerpoint/2010/main" val="744334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xmlns="" id="{4654246F-8623-7F3F-7EFA-15A14DAF0D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59330FD8-90EB-5183-F6CC-786A387F2F02}"/>
              </a:ext>
            </a:extLst>
          </p:cNvPr>
          <p:cNvSpPr>
            <a:spLocks noGrp="1"/>
          </p:cNvSpPr>
          <p:nvPr>
            <p:ph type="title"/>
          </p:nvPr>
        </p:nvSpPr>
        <p:spPr>
          <a:xfrm>
            <a:off x="952500" y="957739"/>
            <a:ext cx="4394103" cy="1778906"/>
          </a:xfrm>
        </p:spPr>
        <p:txBody>
          <a:bodyPr vert="horz" lIns="91440" tIns="45720" rIns="91440" bIns="45720" rtlCol="0" anchor="ctr">
            <a:normAutofit/>
          </a:bodyPr>
          <a:lstStyle/>
          <a:p>
            <a:r>
              <a:rPr lang="en-US" kern="1200" cap="all" spc="500" baseline="0">
                <a:solidFill>
                  <a:schemeClr val="tx1"/>
                </a:solidFill>
                <a:latin typeface="+mj-lt"/>
                <a:ea typeface="+mj-ea"/>
                <a:cs typeface="+mj-cs"/>
              </a:rPr>
              <a:t>Alexander Hoffmann</a:t>
            </a:r>
          </a:p>
        </p:txBody>
      </p:sp>
      <p:sp>
        <p:nvSpPr>
          <p:cNvPr id="3" name="Abgerundetes Rechteck 2">
            <a:extLst>
              <a:ext uri="{FF2B5EF4-FFF2-40B4-BE49-F238E27FC236}">
                <a16:creationId xmlns:a16="http://schemas.microsoft.com/office/drawing/2014/main" xmlns="" id="{76E4886B-A55B-71AC-2604-8FA5E4E0013B}"/>
              </a:ext>
            </a:extLst>
          </p:cNvPr>
          <p:cNvSpPr/>
          <p:nvPr/>
        </p:nvSpPr>
        <p:spPr>
          <a:xfrm>
            <a:off x="4976216" y="254264"/>
            <a:ext cx="2469572" cy="11757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algn="ctr">
              <a:lnSpc>
                <a:spcPct val="120000"/>
              </a:lnSpc>
              <a:spcAft>
                <a:spcPts val="600"/>
              </a:spcAft>
            </a:pPr>
            <a:r>
              <a:rPr lang="en-US" dirty="0" err="1">
                <a:solidFill>
                  <a:schemeClr val="tx1"/>
                </a:solidFill>
              </a:rPr>
              <a:t>Grenzen</a:t>
            </a:r>
            <a:r>
              <a:rPr lang="en-US" dirty="0">
                <a:solidFill>
                  <a:schemeClr val="tx1"/>
                </a:solidFill>
              </a:rPr>
              <a:t> –</a:t>
            </a:r>
          </a:p>
          <a:p>
            <a:pPr algn="ctr">
              <a:lnSpc>
                <a:spcPct val="120000"/>
              </a:lnSpc>
              <a:spcAft>
                <a:spcPts val="600"/>
              </a:spcAft>
            </a:pPr>
            <a:r>
              <a:rPr lang="en-US" dirty="0" err="1">
                <a:solidFill>
                  <a:schemeClr val="tx1"/>
                </a:solidFill>
              </a:rPr>
              <a:t>Vermessen</a:t>
            </a:r>
            <a:r>
              <a:rPr lang="en-US" dirty="0">
                <a:solidFill>
                  <a:schemeClr val="tx1"/>
                </a:solidFill>
              </a:rPr>
              <a:t>...</a:t>
            </a:r>
          </a:p>
        </p:txBody>
      </p:sp>
      <p:sp>
        <p:nvSpPr>
          <p:cNvPr id="22" name="Rectangle 18">
            <a:extLst>
              <a:ext uri="{FF2B5EF4-FFF2-40B4-BE49-F238E27FC236}">
                <a16:creationId xmlns:a16="http://schemas.microsoft.com/office/drawing/2014/main" xmlns="" id="{FAC4BDE1-4D40-5601-7947-DB5EFE31DA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075400" y="953965"/>
            <a:ext cx="4164100" cy="495153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fik 5" descr="Ein Bild, das Kleidung, Menschliches Gesicht, Filzhut, Cowboy-Hut enthält.&#10;&#10;Automatisch generierte Beschreibung">
            <a:extLst>
              <a:ext uri="{FF2B5EF4-FFF2-40B4-BE49-F238E27FC236}">
                <a16:creationId xmlns:a16="http://schemas.microsoft.com/office/drawing/2014/main" xmlns="" id="{51E93C42-AD3A-936A-DF87-F575A5556828}"/>
              </a:ext>
            </a:extLst>
          </p:cNvPr>
          <p:cNvPicPr>
            <a:picLocks noChangeAspect="1"/>
          </p:cNvPicPr>
          <p:nvPr/>
        </p:nvPicPr>
        <p:blipFill>
          <a:blip r:embed="rId2"/>
          <a:stretch>
            <a:fillRect/>
          </a:stretch>
        </p:blipFill>
        <p:spPr>
          <a:xfrm>
            <a:off x="3844420" y="1902365"/>
            <a:ext cx="8056635" cy="3403926"/>
          </a:xfrm>
          <a:prstGeom prst="rect">
            <a:avLst/>
          </a:prstGeom>
        </p:spPr>
      </p:pic>
    </p:spTree>
    <p:extLst>
      <p:ext uri="{BB962C8B-B14F-4D97-AF65-F5344CB8AC3E}">
        <p14:creationId xmlns:p14="http://schemas.microsoft.com/office/powerpoint/2010/main" val="1695459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B9119A92-1ECB-3DDE-60BA-480BCB1DE1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E4AEFA6A-E623-CF1A-3DDF-C38D3A7E2C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32460" y="952500"/>
            <a:ext cx="5116040" cy="4953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59330FD8-90EB-5183-F6CC-786A387F2F02}"/>
              </a:ext>
            </a:extLst>
          </p:cNvPr>
          <p:cNvSpPr>
            <a:spLocks noGrp="1"/>
          </p:cNvSpPr>
          <p:nvPr>
            <p:ph type="title"/>
          </p:nvPr>
        </p:nvSpPr>
        <p:spPr>
          <a:xfrm>
            <a:off x="7294660" y="1688154"/>
            <a:ext cx="4059139" cy="1822118"/>
          </a:xfrm>
        </p:spPr>
        <p:txBody>
          <a:bodyPr vert="horz" lIns="91440" tIns="45720" rIns="91440" bIns="45720" rtlCol="0" anchor="ctr">
            <a:normAutofit/>
          </a:bodyPr>
          <a:lstStyle/>
          <a:p>
            <a:r>
              <a:rPr lang="en-US" sz="3200" spc="530" dirty="0"/>
              <a:t>Alexander Hoffmann</a:t>
            </a:r>
          </a:p>
        </p:txBody>
      </p:sp>
      <p:sp>
        <p:nvSpPr>
          <p:cNvPr id="3" name="Abgerundetes Rechteck 2">
            <a:extLst>
              <a:ext uri="{FF2B5EF4-FFF2-40B4-BE49-F238E27FC236}">
                <a16:creationId xmlns:a16="http://schemas.microsoft.com/office/drawing/2014/main" xmlns="" id="{76E4886B-A55B-71AC-2604-8FA5E4E0013B}"/>
              </a:ext>
            </a:extLst>
          </p:cNvPr>
          <p:cNvSpPr/>
          <p:nvPr/>
        </p:nvSpPr>
        <p:spPr>
          <a:xfrm>
            <a:off x="9892145" y="117764"/>
            <a:ext cx="2022764" cy="14526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Grenzen –</a:t>
            </a:r>
          </a:p>
          <a:p>
            <a:pPr algn="ctr"/>
            <a:r>
              <a:rPr lang="de-DE" dirty="0"/>
              <a:t>Vermessen...</a:t>
            </a:r>
          </a:p>
        </p:txBody>
      </p:sp>
      <p:pic>
        <p:nvPicPr>
          <p:cNvPr id="9" name="Grafik 8" descr="Ein Bild, das draußen, Sand, Gelände, Säugetier enthält.&#10;&#10;Automatisch generierte Beschreibung">
            <a:extLst>
              <a:ext uri="{FF2B5EF4-FFF2-40B4-BE49-F238E27FC236}">
                <a16:creationId xmlns:a16="http://schemas.microsoft.com/office/drawing/2014/main" xmlns="" id="{562439F1-B7BE-31D0-151B-BB635D841E72}"/>
              </a:ext>
            </a:extLst>
          </p:cNvPr>
          <p:cNvPicPr>
            <a:picLocks noChangeAspect="1"/>
          </p:cNvPicPr>
          <p:nvPr/>
        </p:nvPicPr>
        <p:blipFill>
          <a:blip r:embed="rId2"/>
          <a:stretch>
            <a:fillRect/>
          </a:stretch>
        </p:blipFill>
        <p:spPr>
          <a:xfrm>
            <a:off x="196911" y="2209800"/>
            <a:ext cx="6731000" cy="2781300"/>
          </a:xfrm>
          <a:prstGeom prst="rect">
            <a:avLst/>
          </a:prstGeom>
        </p:spPr>
      </p:pic>
    </p:spTree>
    <p:extLst>
      <p:ext uri="{BB962C8B-B14F-4D97-AF65-F5344CB8AC3E}">
        <p14:creationId xmlns:p14="http://schemas.microsoft.com/office/powerpoint/2010/main" val="2723323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B9119A92-1ECB-3DDE-60BA-480BCB1DE1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E4AEFA6A-E623-CF1A-3DDF-C38D3A7E2C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32460" y="952500"/>
            <a:ext cx="5116040" cy="4953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59330FD8-90EB-5183-F6CC-786A387F2F02}"/>
              </a:ext>
            </a:extLst>
          </p:cNvPr>
          <p:cNvSpPr>
            <a:spLocks noGrp="1"/>
          </p:cNvSpPr>
          <p:nvPr>
            <p:ph type="title"/>
          </p:nvPr>
        </p:nvSpPr>
        <p:spPr>
          <a:xfrm>
            <a:off x="7294660" y="1688154"/>
            <a:ext cx="4059139" cy="1822118"/>
          </a:xfrm>
        </p:spPr>
        <p:txBody>
          <a:bodyPr vert="horz" lIns="91440" tIns="45720" rIns="91440" bIns="45720" rtlCol="0" anchor="ctr">
            <a:normAutofit/>
          </a:bodyPr>
          <a:lstStyle/>
          <a:p>
            <a:r>
              <a:rPr lang="en-US" sz="3200" spc="530" dirty="0"/>
              <a:t>Alexander Hoffmann</a:t>
            </a:r>
          </a:p>
        </p:txBody>
      </p:sp>
      <p:sp>
        <p:nvSpPr>
          <p:cNvPr id="3" name="Abgerundetes Rechteck 2">
            <a:extLst>
              <a:ext uri="{FF2B5EF4-FFF2-40B4-BE49-F238E27FC236}">
                <a16:creationId xmlns:a16="http://schemas.microsoft.com/office/drawing/2014/main" xmlns="" id="{76E4886B-A55B-71AC-2604-8FA5E4E0013B}"/>
              </a:ext>
            </a:extLst>
          </p:cNvPr>
          <p:cNvSpPr/>
          <p:nvPr/>
        </p:nvSpPr>
        <p:spPr>
          <a:xfrm>
            <a:off x="9892145" y="117764"/>
            <a:ext cx="2022764" cy="14526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Seine Grenzen –</a:t>
            </a:r>
          </a:p>
          <a:p>
            <a:pPr algn="ctr"/>
            <a:r>
              <a:rPr lang="de-DE" dirty="0"/>
              <a:t>Vermessen...</a:t>
            </a:r>
          </a:p>
        </p:txBody>
      </p:sp>
      <p:pic>
        <p:nvPicPr>
          <p:cNvPr id="9" name="Grafik 8" descr="Ein Bild, das Gelände, Höhle enthält.&#10;&#10;Automatisch generierte Beschreibung mit mittlerer Zuverlässigkeit">
            <a:extLst>
              <a:ext uri="{FF2B5EF4-FFF2-40B4-BE49-F238E27FC236}">
                <a16:creationId xmlns:a16="http://schemas.microsoft.com/office/drawing/2014/main" xmlns="" id="{160FDC50-ABFA-BD0A-2EBD-0BADF4A289CD}"/>
              </a:ext>
            </a:extLst>
          </p:cNvPr>
          <p:cNvPicPr>
            <a:picLocks noChangeAspect="1"/>
          </p:cNvPicPr>
          <p:nvPr/>
        </p:nvPicPr>
        <p:blipFill>
          <a:blip r:embed="rId2"/>
          <a:stretch>
            <a:fillRect/>
          </a:stretch>
        </p:blipFill>
        <p:spPr>
          <a:xfrm>
            <a:off x="117186" y="2412423"/>
            <a:ext cx="6692900" cy="2781300"/>
          </a:xfrm>
          <a:prstGeom prst="rect">
            <a:avLst/>
          </a:prstGeom>
        </p:spPr>
      </p:pic>
    </p:spTree>
    <p:extLst>
      <p:ext uri="{BB962C8B-B14F-4D97-AF65-F5344CB8AC3E}">
        <p14:creationId xmlns:p14="http://schemas.microsoft.com/office/powerpoint/2010/main" val="300118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B9119A92-1ECB-3DDE-60BA-480BCB1DE1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E4AEFA6A-E623-CF1A-3DDF-C38D3A7E2C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32460" y="952500"/>
            <a:ext cx="5116040" cy="4953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59330FD8-90EB-5183-F6CC-786A387F2F02}"/>
              </a:ext>
            </a:extLst>
          </p:cNvPr>
          <p:cNvSpPr>
            <a:spLocks noGrp="1"/>
          </p:cNvSpPr>
          <p:nvPr>
            <p:ph type="title"/>
          </p:nvPr>
        </p:nvSpPr>
        <p:spPr>
          <a:xfrm>
            <a:off x="7294660" y="1688154"/>
            <a:ext cx="4059139" cy="1822118"/>
          </a:xfrm>
        </p:spPr>
        <p:txBody>
          <a:bodyPr vert="horz" lIns="91440" tIns="45720" rIns="91440" bIns="45720" rtlCol="0" anchor="ctr">
            <a:normAutofit/>
          </a:bodyPr>
          <a:lstStyle/>
          <a:p>
            <a:r>
              <a:rPr lang="en-US" sz="3200" spc="530" dirty="0"/>
              <a:t>Alexander Hoffmann</a:t>
            </a:r>
          </a:p>
        </p:txBody>
      </p:sp>
      <p:sp>
        <p:nvSpPr>
          <p:cNvPr id="3" name="Abgerundetes Rechteck 2">
            <a:extLst>
              <a:ext uri="{FF2B5EF4-FFF2-40B4-BE49-F238E27FC236}">
                <a16:creationId xmlns:a16="http://schemas.microsoft.com/office/drawing/2014/main" xmlns="" id="{76E4886B-A55B-71AC-2604-8FA5E4E0013B}"/>
              </a:ext>
            </a:extLst>
          </p:cNvPr>
          <p:cNvSpPr/>
          <p:nvPr/>
        </p:nvSpPr>
        <p:spPr>
          <a:xfrm>
            <a:off x="9892145" y="117764"/>
            <a:ext cx="2022764" cy="14526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Grenzenlos –</a:t>
            </a:r>
          </a:p>
          <a:p>
            <a:pPr algn="ctr"/>
            <a:r>
              <a:rPr lang="de-DE" dirty="0"/>
              <a:t>Vermessen...</a:t>
            </a:r>
          </a:p>
        </p:txBody>
      </p:sp>
      <p:pic>
        <p:nvPicPr>
          <p:cNvPr id="9" name="Grafik 8" descr="Ein Bild, das Buch, Screenshot, Person, Text enthält.&#10;&#10;Automatisch generierte Beschreibung">
            <a:extLst>
              <a:ext uri="{FF2B5EF4-FFF2-40B4-BE49-F238E27FC236}">
                <a16:creationId xmlns:a16="http://schemas.microsoft.com/office/drawing/2014/main" xmlns="" id="{D478E2C7-77C7-E7D4-F4F8-A5C5EA49E5E4}"/>
              </a:ext>
            </a:extLst>
          </p:cNvPr>
          <p:cNvPicPr>
            <a:picLocks noChangeAspect="1"/>
          </p:cNvPicPr>
          <p:nvPr/>
        </p:nvPicPr>
        <p:blipFill>
          <a:blip r:embed="rId2"/>
          <a:stretch>
            <a:fillRect/>
          </a:stretch>
        </p:blipFill>
        <p:spPr>
          <a:xfrm>
            <a:off x="138545" y="2357004"/>
            <a:ext cx="6705600" cy="2781300"/>
          </a:xfrm>
          <a:prstGeom prst="rect">
            <a:avLst/>
          </a:prstGeom>
        </p:spPr>
      </p:pic>
    </p:spTree>
    <p:extLst>
      <p:ext uri="{BB962C8B-B14F-4D97-AF65-F5344CB8AC3E}">
        <p14:creationId xmlns:p14="http://schemas.microsoft.com/office/powerpoint/2010/main" val="655191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B9119A92-1ECB-3DDE-60BA-480BCB1DE1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E4AEFA6A-E623-CF1A-3DDF-C38D3A7E2C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32460" y="952500"/>
            <a:ext cx="5116040" cy="4953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59330FD8-90EB-5183-F6CC-786A387F2F02}"/>
              </a:ext>
            </a:extLst>
          </p:cNvPr>
          <p:cNvSpPr>
            <a:spLocks noGrp="1"/>
          </p:cNvSpPr>
          <p:nvPr>
            <p:ph type="title"/>
          </p:nvPr>
        </p:nvSpPr>
        <p:spPr>
          <a:xfrm>
            <a:off x="7294660" y="1688154"/>
            <a:ext cx="4059139" cy="1822118"/>
          </a:xfrm>
        </p:spPr>
        <p:txBody>
          <a:bodyPr vert="horz" lIns="91440" tIns="45720" rIns="91440" bIns="45720" rtlCol="0" anchor="ctr">
            <a:normAutofit/>
          </a:bodyPr>
          <a:lstStyle/>
          <a:p>
            <a:r>
              <a:rPr lang="en-US" sz="3200" spc="530" dirty="0"/>
              <a:t>Alexander Hoffmann</a:t>
            </a:r>
          </a:p>
        </p:txBody>
      </p:sp>
      <p:pic>
        <p:nvPicPr>
          <p:cNvPr id="5" name="Inhaltsplatzhalter 4" descr="Ein Bild, das Handschrift, Im Haus, Tafel, Musik enthält.&#10;&#10;Automatisch generierte Beschreibung">
            <a:extLst>
              <a:ext uri="{FF2B5EF4-FFF2-40B4-BE49-F238E27FC236}">
                <a16:creationId xmlns:a16="http://schemas.microsoft.com/office/drawing/2014/main" xmlns="" id="{B223B9D5-B17E-3B63-78E3-79BFA598340F}"/>
              </a:ext>
            </a:extLst>
          </p:cNvPr>
          <p:cNvPicPr>
            <a:picLocks noGrp="1" noChangeAspect="1"/>
          </p:cNvPicPr>
          <p:nvPr>
            <p:ph idx="1"/>
          </p:nvPr>
        </p:nvPicPr>
        <p:blipFill>
          <a:blip r:embed="rId2"/>
          <a:stretch>
            <a:fillRect/>
          </a:stretch>
        </p:blipFill>
        <p:spPr>
          <a:xfrm>
            <a:off x="152400" y="1387605"/>
            <a:ext cx="5791191" cy="4082789"/>
          </a:xfrm>
          <a:prstGeom prst="rect">
            <a:avLst/>
          </a:prstGeom>
        </p:spPr>
      </p:pic>
      <p:sp>
        <p:nvSpPr>
          <p:cNvPr id="3" name="Abgerundetes Rechteck 2">
            <a:extLst>
              <a:ext uri="{FF2B5EF4-FFF2-40B4-BE49-F238E27FC236}">
                <a16:creationId xmlns:a16="http://schemas.microsoft.com/office/drawing/2014/main" xmlns="" id="{76E4886B-A55B-71AC-2604-8FA5E4E0013B}"/>
              </a:ext>
            </a:extLst>
          </p:cNvPr>
          <p:cNvSpPr/>
          <p:nvPr/>
        </p:nvSpPr>
        <p:spPr>
          <a:xfrm>
            <a:off x="9892145" y="117764"/>
            <a:ext cx="2022764" cy="14526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Sein Ideal –</a:t>
            </a:r>
          </a:p>
          <a:p>
            <a:pPr algn="ctr"/>
            <a:r>
              <a:rPr lang="de-DE" dirty="0"/>
              <a:t>Vermessen...</a:t>
            </a:r>
          </a:p>
        </p:txBody>
      </p:sp>
    </p:spTree>
    <p:extLst>
      <p:ext uri="{BB962C8B-B14F-4D97-AF65-F5344CB8AC3E}">
        <p14:creationId xmlns:p14="http://schemas.microsoft.com/office/powerpoint/2010/main" val="3734917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xmlns="" id="{D7859C48-F39B-254B-1F88-68EFE6AFD4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C30060B3-8CD5-51F9-8CF1-84F06F7E7A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039388" y="953965"/>
            <a:ext cx="3319092" cy="495153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89F6DB41-ABFE-82FF-522A-C8D6D02F71D6}"/>
              </a:ext>
            </a:extLst>
          </p:cNvPr>
          <p:cNvSpPr>
            <a:spLocks noGrp="1"/>
          </p:cNvSpPr>
          <p:nvPr>
            <p:ph type="title"/>
          </p:nvPr>
        </p:nvSpPr>
        <p:spPr>
          <a:xfrm>
            <a:off x="5358480" y="120223"/>
            <a:ext cx="5819999" cy="1584960"/>
          </a:xfrm>
        </p:spPr>
        <p:txBody>
          <a:bodyPr anchor="ctr">
            <a:normAutofit/>
          </a:bodyPr>
          <a:lstStyle/>
          <a:p>
            <a:r>
              <a:rPr lang="de-DE" dirty="0"/>
              <a:t>...eine folgenschwere Vermessung!?</a:t>
            </a:r>
          </a:p>
        </p:txBody>
      </p:sp>
      <p:pic>
        <p:nvPicPr>
          <p:cNvPr id="9" name="Grafik 8" descr="Ein Bild, das Menschliches Gesicht, Screenshot, Mann, Person enthält.&#10;&#10;Automatisch generierte Beschreibung">
            <a:extLst>
              <a:ext uri="{FF2B5EF4-FFF2-40B4-BE49-F238E27FC236}">
                <a16:creationId xmlns:a16="http://schemas.microsoft.com/office/drawing/2014/main" xmlns="" id="{34076F77-836A-B239-93F9-CE5D5602DF90}"/>
              </a:ext>
            </a:extLst>
          </p:cNvPr>
          <p:cNvPicPr>
            <a:picLocks noChangeAspect="1"/>
          </p:cNvPicPr>
          <p:nvPr/>
        </p:nvPicPr>
        <p:blipFill rotWithShape="1">
          <a:blip r:embed="rId2"/>
          <a:srcRect l="25992" r="30491" b="-1"/>
          <a:stretch/>
        </p:blipFill>
        <p:spPr>
          <a:xfrm>
            <a:off x="1300227" y="1690809"/>
            <a:ext cx="1540170" cy="1486476"/>
          </a:xfrm>
          <a:prstGeom prst="rect">
            <a:avLst/>
          </a:prstGeom>
        </p:spPr>
      </p:pic>
      <p:pic>
        <p:nvPicPr>
          <p:cNvPr id="5" name="Grafik 4" descr="Ein Bild, das Menschliches Gesicht, Screenshot, Person, Im Haus enthält.&#10;&#10;Automatisch generierte Beschreibung">
            <a:extLst>
              <a:ext uri="{FF2B5EF4-FFF2-40B4-BE49-F238E27FC236}">
                <a16:creationId xmlns:a16="http://schemas.microsoft.com/office/drawing/2014/main" xmlns="" id="{CB020D99-B724-0939-E51A-D1405543AF26}"/>
              </a:ext>
            </a:extLst>
          </p:cNvPr>
          <p:cNvPicPr>
            <a:picLocks noChangeAspect="1"/>
          </p:cNvPicPr>
          <p:nvPr/>
        </p:nvPicPr>
        <p:blipFill rotWithShape="1">
          <a:blip r:embed="rId3"/>
          <a:srcRect r="56482" b="-1"/>
          <a:stretch/>
        </p:blipFill>
        <p:spPr>
          <a:xfrm>
            <a:off x="3079148" y="1690809"/>
            <a:ext cx="1540172" cy="1486476"/>
          </a:xfrm>
          <a:prstGeom prst="rect">
            <a:avLst/>
          </a:prstGeom>
        </p:spPr>
      </p:pic>
      <p:pic>
        <p:nvPicPr>
          <p:cNvPr id="7" name="Grafik 6" descr="Ein Bild, das Buch, Person, Screenshot, Text enthält.&#10;&#10;Automatisch generierte Beschreibung">
            <a:extLst>
              <a:ext uri="{FF2B5EF4-FFF2-40B4-BE49-F238E27FC236}">
                <a16:creationId xmlns:a16="http://schemas.microsoft.com/office/drawing/2014/main" xmlns="" id="{39BB98B1-270F-1754-EAD2-5C3701C5969D}"/>
              </a:ext>
            </a:extLst>
          </p:cNvPr>
          <p:cNvPicPr>
            <a:picLocks noChangeAspect="1"/>
          </p:cNvPicPr>
          <p:nvPr/>
        </p:nvPicPr>
        <p:blipFill rotWithShape="1">
          <a:blip r:embed="rId4"/>
          <a:srcRect l="191" r="20443" b="3"/>
          <a:stretch/>
        </p:blipFill>
        <p:spPr>
          <a:xfrm>
            <a:off x="1300227" y="3416036"/>
            <a:ext cx="3319092" cy="1756379"/>
          </a:xfrm>
          <a:prstGeom prst="rect">
            <a:avLst/>
          </a:prstGeom>
        </p:spPr>
      </p:pic>
      <p:sp>
        <p:nvSpPr>
          <p:cNvPr id="3" name="Inhaltsplatzhalter 2">
            <a:extLst>
              <a:ext uri="{FF2B5EF4-FFF2-40B4-BE49-F238E27FC236}">
                <a16:creationId xmlns:a16="http://schemas.microsoft.com/office/drawing/2014/main" xmlns="" id="{2A8DDE49-4D99-F444-A740-CD1E7FEBB928}"/>
              </a:ext>
            </a:extLst>
          </p:cNvPr>
          <p:cNvSpPr>
            <a:spLocks noGrp="1"/>
          </p:cNvSpPr>
          <p:nvPr>
            <p:ph idx="1"/>
          </p:nvPr>
        </p:nvSpPr>
        <p:spPr>
          <a:xfrm>
            <a:off x="5419502" y="1482437"/>
            <a:ext cx="5819998" cy="4423064"/>
          </a:xfrm>
        </p:spPr>
        <p:txBody>
          <a:bodyPr>
            <a:normAutofit/>
          </a:bodyPr>
          <a:lstStyle/>
          <a:p>
            <a:pPr marL="0" indent="0" algn="just">
              <a:lnSpc>
                <a:spcPct val="110000"/>
              </a:lnSpc>
              <a:buNone/>
            </a:pPr>
            <a:r>
              <a:rPr lang="de-DE" sz="1600" dirty="0">
                <a:effectLst/>
                <a:latin typeface="LinuxLibertineO"/>
              </a:rPr>
              <a:t>DER VERMESSENE MENSCH ist eine Warnung vor rassistischem Gedankengut und der Legitimation von Rassismus und Diskriminierung durch pseudowissenschaftliche Erkenntnisse. Er ruft zugleich die Erinnerung an einen Genozid wach, der lange verdrängt oder nicht beachtet wurde – und wirft auch einen Blick in die Gegenwart. Allein durch eine Anerkennung des Genozids ist das Problem nicht gelöst – und erst seit 2016 wird der Herero-Krieg etwa in Stellungnahmen des Auswärtigen Amts als Genozid bezeichnet. Noch immer lagern Schädel von </a:t>
            </a:r>
            <a:r>
              <a:rPr lang="de-DE" sz="1600" dirty="0" err="1">
                <a:effectLst/>
                <a:latin typeface="LinuxLibertineO"/>
              </a:rPr>
              <a:t>Ovaherero</a:t>
            </a:r>
            <a:r>
              <a:rPr lang="de-DE" sz="1600" dirty="0">
                <a:effectLst/>
                <a:latin typeface="LinuxLibertineO"/>
              </a:rPr>
              <a:t> und </a:t>
            </a:r>
            <a:r>
              <a:rPr lang="de-DE" sz="1600" dirty="0" err="1">
                <a:effectLst/>
                <a:latin typeface="LinuxLibertineO"/>
              </a:rPr>
              <a:t>Nama</a:t>
            </a:r>
            <a:r>
              <a:rPr lang="de-DE" sz="1600" dirty="0">
                <a:effectLst/>
                <a:latin typeface="LinuxLibertineO"/>
              </a:rPr>
              <a:t> in wissenschaftlichen Sammlungen und Museen in Deutschland, die eigentlich – wie auch materielle Raubkunst – zurückgeführt werden müssten. Dies regt auch zu einer kritischen Auseinandersetzung damit an, wie heute mit unserem kolonialen „Erbe“ umzugehen ist und wie verhindert werden kann, dass das Unrecht der Kolonialzeit und der hier geprägte Rassismus fortgetragen wird. </a:t>
            </a:r>
            <a:endParaRPr lang="de-DE" sz="1600" dirty="0"/>
          </a:p>
          <a:p>
            <a:pPr>
              <a:lnSpc>
                <a:spcPct val="110000"/>
              </a:lnSpc>
            </a:pPr>
            <a:endParaRPr lang="de-DE" sz="1100" dirty="0"/>
          </a:p>
        </p:txBody>
      </p:sp>
      <p:sp>
        <p:nvSpPr>
          <p:cNvPr id="11" name="Abgerundetes Rechteck 10">
            <a:extLst>
              <a:ext uri="{FF2B5EF4-FFF2-40B4-BE49-F238E27FC236}">
                <a16:creationId xmlns:a16="http://schemas.microsoft.com/office/drawing/2014/main" xmlns="" id="{988AD3C2-65C4-E17B-816B-A20DD5A40C73}"/>
              </a:ext>
            </a:extLst>
          </p:cNvPr>
          <p:cNvSpPr/>
          <p:nvPr/>
        </p:nvSpPr>
        <p:spPr>
          <a:xfrm>
            <a:off x="788934" y="5721928"/>
            <a:ext cx="5819999" cy="101584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Lassen sich Parallelen gegenüber heutigen Vermessungen und verlorener Grenzen ziehen?  </a:t>
            </a:r>
          </a:p>
        </p:txBody>
      </p:sp>
      <p:sp>
        <p:nvSpPr>
          <p:cNvPr id="13" name="Abgerundetes Rechteck 12">
            <a:extLst>
              <a:ext uri="{FF2B5EF4-FFF2-40B4-BE49-F238E27FC236}">
                <a16:creationId xmlns:a16="http://schemas.microsoft.com/office/drawing/2014/main" xmlns="" id="{45FA969F-A871-B14C-4003-98562B33543C}"/>
              </a:ext>
            </a:extLst>
          </p:cNvPr>
          <p:cNvSpPr/>
          <p:nvPr/>
        </p:nvSpPr>
        <p:spPr>
          <a:xfrm>
            <a:off x="220730" y="159706"/>
            <a:ext cx="3699164" cy="13713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t>Alexander Hoffmann</a:t>
            </a:r>
          </a:p>
          <a:p>
            <a:pPr algn="ctr"/>
            <a:r>
              <a:rPr lang="de-DE" dirty="0"/>
              <a:t>-  </a:t>
            </a:r>
          </a:p>
          <a:p>
            <a:pPr algn="ctr"/>
            <a:r>
              <a:rPr lang="de-DE" dirty="0"/>
              <a:t>Ein Sinnbild verlorener Grenzen!?</a:t>
            </a:r>
          </a:p>
        </p:txBody>
      </p:sp>
    </p:spTree>
    <p:extLst>
      <p:ext uri="{BB962C8B-B14F-4D97-AF65-F5344CB8AC3E}">
        <p14:creationId xmlns:p14="http://schemas.microsoft.com/office/powerpoint/2010/main" val="170063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xmlns="" id="{65735658-270A-8D75-091E-AFB444A3D6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ine Murmel mit Braun- und Wassertönen">
            <a:extLst>
              <a:ext uri="{FF2B5EF4-FFF2-40B4-BE49-F238E27FC236}">
                <a16:creationId xmlns:a16="http://schemas.microsoft.com/office/drawing/2014/main" xmlns="" id="{2AC0BB00-12CE-5FB0-57F0-55E3636CD88E}"/>
              </a:ext>
            </a:extLst>
          </p:cNvPr>
          <p:cNvPicPr>
            <a:picLocks noChangeAspect="1"/>
          </p:cNvPicPr>
          <p:nvPr/>
        </p:nvPicPr>
        <p:blipFill rotWithShape="1">
          <a:blip r:embed="rId2">
            <a:alphaModFix/>
          </a:blip>
          <a:srcRect t="5410" b="15365"/>
          <a:stretch/>
        </p:blipFill>
        <p:spPr>
          <a:xfrm>
            <a:off x="20" y="7675"/>
            <a:ext cx="12191980" cy="6858000"/>
          </a:xfrm>
          <a:prstGeom prst="rect">
            <a:avLst/>
          </a:prstGeom>
        </p:spPr>
      </p:pic>
      <p:sp>
        <p:nvSpPr>
          <p:cNvPr id="22" name="Rectangle 21">
            <a:extLst>
              <a:ext uri="{FF2B5EF4-FFF2-40B4-BE49-F238E27FC236}">
                <a16:creationId xmlns:a16="http://schemas.microsoft.com/office/drawing/2014/main" xmlns="" id="{F9FB1C88-5F1D-C7DF-A4B3-E8EE7F6BF3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flipH="1">
            <a:off x="649468" y="-649466"/>
            <a:ext cx="6857999" cy="8156934"/>
          </a:xfrm>
          <a:prstGeom prst="rect">
            <a:avLst/>
          </a:prstGeom>
          <a:gradFill flip="none" rotWithShape="1">
            <a:gsLst>
              <a:gs pos="0">
                <a:srgbClr val="000000">
                  <a:alpha val="56000"/>
                </a:srgbClr>
              </a:gs>
              <a:gs pos="100000">
                <a:srgbClr val="000000">
                  <a:alpha val="0"/>
                </a:srgbClr>
              </a:gs>
              <a:gs pos="56000">
                <a:srgbClr val="000000">
                  <a:alpha val="37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4" name="Freeform: Shape 23">
            <a:extLst>
              <a:ext uri="{FF2B5EF4-FFF2-40B4-BE49-F238E27FC236}">
                <a16:creationId xmlns:a16="http://schemas.microsoft.com/office/drawing/2014/main" xmlns="" id="{4711BF64-C99B-2F90-ADA1-0C08F9BE83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952501" y="964922"/>
            <a:ext cx="4558122" cy="4943507"/>
          </a:xfrm>
          <a:custGeom>
            <a:avLst/>
            <a:gdLst>
              <a:gd name="connsiteX0" fmla="*/ 0 w 9985794"/>
              <a:gd name="connsiteY0" fmla="*/ 0 h 4920343"/>
              <a:gd name="connsiteX1" fmla="*/ 9985794 w 9985794"/>
              <a:gd name="connsiteY1" fmla="*/ 0 h 4920343"/>
              <a:gd name="connsiteX2" fmla="*/ 9985794 w 9985794"/>
              <a:gd name="connsiteY2" fmla="*/ 4920343 h 4920343"/>
              <a:gd name="connsiteX3" fmla="*/ 0 w 9985794"/>
              <a:gd name="connsiteY3" fmla="*/ 4920343 h 4920343"/>
              <a:gd name="connsiteX4" fmla="*/ 0 w 9985794"/>
              <a:gd name="connsiteY4" fmla="*/ 4119525 h 4920343"/>
              <a:gd name="connsiteX5" fmla="*/ 4905554 w 9985794"/>
              <a:gd name="connsiteY5" fmla="*/ 4119525 h 4920343"/>
              <a:gd name="connsiteX6" fmla="*/ 4905554 w 9985794"/>
              <a:gd name="connsiteY6" fmla="*/ 1451087 h 4920343"/>
              <a:gd name="connsiteX7" fmla="*/ 0 w 9985794"/>
              <a:gd name="connsiteY7" fmla="*/ 1451087 h 4920343"/>
              <a:gd name="connsiteX0" fmla="*/ 4905554 w 9985794"/>
              <a:gd name="connsiteY0" fmla="*/ 4119525 h 4920343"/>
              <a:gd name="connsiteX1" fmla="*/ 4905554 w 9985794"/>
              <a:gd name="connsiteY1" fmla="*/ 1451087 h 4920343"/>
              <a:gd name="connsiteX2" fmla="*/ 0 w 9985794"/>
              <a:gd name="connsiteY2" fmla="*/ 1451087 h 4920343"/>
              <a:gd name="connsiteX3" fmla="*/ 0 w 9985794"/>
              <a:gd name="connsiteY3" fmla="*/ 0 h 4920343"/>
              <a:gd name="connsiteX4" fmla="*/ 9985794 w 9985794"/>
              <a:gd name="connsiteY4" fmla="*/ 0 h 4920343"/>
              <a:gd name="connsiteX5" fmla="*/ 9985794 w 9985794"/>
              <a:gd name="connsiteY5" fmla="*/ 4920343 h 4920343"/>
              <a:gd name="connsiteX6" fmla="*/ 0 w 9985794"/>
              <a:gd name="connsiteY6" fmla="*/ 4920343 h 4920343"/>
              <a:gd name="connsiteX7" fmla="*/ 0 w 9985794"/>
              <a:gd name="connsiteY7" fmla="*/ 4119525 h 4920343"/>
              <a:gd name="connsiteX8" fmla="*/ 4996994 w 9985794"/>
              <a:gd name="connsiteY8" fmla="*/ 4210965 h 4920343"/>
              <a:gd name="connsiteX0" fmla="*/ 4905554 w 9985794"/>
              <a:gd name="connsiteY0" fmla="*/ 4119525 h 4920343"/>
              <a:gd name="connsiteX1" fmla="*/ 4905554 w 9985794"/>
              <a:gd name="connsiteY1" fmla="*/ 1451087 h 4920343"/>
              <a:gd name="connsiteX2" fmla="*/ 0 w 9985794"/>
              <a:gd name="connsiteY2" fmla="*/ 1451087 h 4920343"/>
              <a:gd name="connsiteX3" fmla="*/ 0 w 9985794"/>
              <a:gd name="connsiteY3" fmla="*/ 0 h 4920343"/>
              <a:gd name="connsiteX4" fmla="*/ 9985794 w 9985794"/>
              <a:gd name="connsiteY4" fmla="*/ 0 h 4920343"/>
              <a:gd name="connsiteX5" fmla="*/ 9985794 w 9985794"/>
              <a:gd name="connsiteY5" fmla="*/ 4920343 h 4920343"/>
              <a:gd name="connsiteX6" fmla="*/ 0 w 9985794"/>
              <a:gd name="connsiteY6" fmla="*/ 4920343 h 4920343"/>
              <a:gd name="connsiteX7" fmla="*/ 0 w 9985794"/>
              <a:gd name="connsiteY7" fmla="*/ 4119525 h 4920343"/>
              <a:gd name="connsiteX0" fmla="*/ 4905554 w 9985794"/>
              <a:gd name="connsiteY0" fmla="*/ 1451087 h 4920343"/>
              <a:gd name="connsiteX1" fmla="*/ 0 w 9985794"/>
              <a:gd name="connsiteY1" fmla="*/ 1451087 h 4920343"/>
              <a:gd name="connsiteX2" fmla="*/ 0 w 9985794"/>
              <a:gd name="connsiteY2" fmla="*/ 0 h 4920343"/>
              <a:gd name="connsiteX3" fmla="*/ 9985794 w 9985794"/>
              <a:gd name="connsiteY3" fmla="*/ 0 h 4920343"/>
              <a:gd name="connsiteX4" fmla="*/ 9985794 w 9985794"/>
              <a:gd name="connsiteY4" fmla="*/ 4920343 h 4920343"/>
              <a:gd name="connsiteX5" fmla="*/ 0 w 9985794"/>
              <a:gd name="connsiteY5" fmla="*/ 4920343 h 4920343"/>
              <a:gd name="connsiteX6" fmla="*/ 0 w 9985794"/>
              <a:gd name="connsiteY6" fmla="*/ 4119525 h 4920343"/>
              <a:gd name="connsiteX0" fmla="*/ 0 w 9985794"/>
              <a:gd name="connsiteY0" fmla="*/ 1451087 h 4920343"/>
              <a:gd name="connsiteX1" fmla="*/ 0 w 9985794"/>
              <a:gd name="connsiteY1" fmla="*/ 0 h 4920343"/>
              <a:gd name="connsiteX2" fmla="*/ 9985794 w 9985794"/>
              <a:gd name="connsiteY2" fmla="*/ 0 h 4920343"/>
              <a:gd name="connsiteX3" fmla="*/ 9985794 w 9985794"/>
              <a:gd name="connsiteY3" fmla="*/ 4920343 h 4920343"/>
              <a:gd name="connsiteX4" fmla="*/ 0 w 9985794"/>
              <a:gd name="connsiteY4" fmla="*/ 4920343 h 4920343"/>
              <a:gd name="connsiteX5" fmla="*/ 0 w 9985794"/>
              <a:gd name="connsiteY5" fmla="*/ 4119525 h 4920343"/>
              <a:gd name="connsiteX0" fmla="*/ 0 w 10019371"/>
              <a:gd name="connsiteY0" fmla="*/ 1655069 h 4920343"/>
              <a:gd name="connsiteX1" fmla="*/ 33577 w 10019371"/>
              <a:gd name="connsiteY1" fmla="*/ 0 h 4920343"/>
              <a:gd name="connsiteX2" fmla="*/ 10019371 w 10019371"/>
              <a:gd name="connsiteY2" fmla="*/ 0 h 4920343"/>
              <a:gd name="connsiteX3" fmla="*/ 10019371 w 10019371"/>
              <a:gd name="connsiteY3" fmla="*/ 4920343 h 4920343"/>
              <a:gd name="connsiteX4" fmla="*/ 33577 w 10019371"/>
              <a:gd name="connsiteY4" fmla="*/ 4920343 h 4920343"/>
              <a:gd name="connsiteX5" fmla="*/ 33577 w 10019371"/>
              <a:gd name="connsiteY5" fmla="*/ 4119525 h 4920343"/>
              <a:gd name="connsiteX0" fmla="*/ 0 w 9991028"/>
              <a:gd name="connsiteY0" fmla="*/ 1645173 h 4920343"/>
              <a:gd name="connsiteX1" fmla="*/ 5234 w 9991028"/>
              <a:gd name="connsiteY1" fmla="*/ 0 h 4920343"/>
              <a:gd name="connsiteX2" fmla="*/ 9991028 w 9991028"/>
              <a:gd name="connsiteY2" fmla="*/ 0 h 4920343"/>
              <a:gd name="connsiteX3" fmla="*/ 9991028 w 9991028"/>
              <a:gd name="connsiteY3" fmla="*/ 4920343 h 4920343"/>
              <a:gd name="connsiteX4" fmla="*/ 5234 w 9991028"/>
              <a:gd name="connsiteY4" fmla="*/ 4920343 h 4920343"/>
              <a:gd name="connsiteX5" fmla="*/ 5234 w 9991028"/>
              <a:gd name="connsiteY5" fmla="*/ 4119525 h 4920343"/>
              <a:gd name="connsiteX0" fmla="*/ 59 w 9986364"/>
              <a:gd name="connsiteY0" fmla="*/ 1639236 h 4920343"/>
              <a:gd name="connsiteX1" fmla="*/ 570 w 9986364"/>
              <a:gd name="connsiteY1" fmla="*/ 0 h 4920343"/>
              <a:gd name="connsiteX2" fmla="*/ 9986364 w 9986364"/>
              <a:gd name="connsiteY2" fmla="*/ 0 h 4920343"/>
              <a:gd name="connsiteX3" fmla="*/ 9986364 w 9986364"/>
              <a:gd name="connsiteY3" fmla="*/ 4920343 h 4920343"/>
              <a:gd name="connsiteX4" fmla="*/ 570 w 9986364"/>
              <a:gd name="connsiteY4" fmla="*/ 4920343 h 4920343"/>
              <a:gd name="connsiteX5" fmla="*/ 570 w 9986364"/>
              <a:gd name="connsiteY5" fmla="*/ 4119525 h 4920343"/>
              <a:gd name="connsiteX0" fmla="*/ 60 w 9986364"/>
              <a:gd name="connsiteY0" fmla="*/ 1847740 h 4920343"/>
              <a:gd name="connsiteX1" fmla="*/ 570 w 9986364"/>
              <a:gd name="connsiteY1" fmla="*/ 0 h 4920343"/>
              <a:gd name="connsiteX2" fmla="*/ 9986364 w 9986364"/>
              <a:gd name="connsiteY2" fmla="*/ 0 h 4920343"/>
              <a:gd name="connsiteX3" fmla="*/ 9986364 w 9986364"/>
              <a:gd name="connsiteY3" fmla="*/ 4920343 h 4920343"/>
              <a:gd name="connsiteX4" fmla="*/ 570 w 9986364"/>
              <a:gd name="connsiteY4" fmla="*/ 4920343 h 4920343"/>
              <a:gd name="connsiteX5" fmla="*/ 570 w 9986364"/>
              <a:gd name="connsiteY5" fmla="*/ 4119525 h 4920343"/>
              <a:gd name="connsiteX0" fmla="*/ 11626 w 9985937"/>
              <a:gd name="connsiteY0" fmla="*/ 1797498 h 4920343"/>
              <a:gd name="connsiteX1" fmla="*/ 143 w 9985937"/>
              <a:gd name="connsiteY1" fmla="*/ 0 h 4920343"/>
              <a:gd name="connsiteX2" fmla="*/ 9985937 w 9985937"/>
              <a:gd name="connsiteY2" fmla="*/ 0 h 4920343"/>
              <a:gd name="connsiteX3" fmla="*/ 9985937 w 9985937"/>
              <a:gd name="connsiteY3" fmla="*/ 4920343 h 4920343"/>
              <a:gd name="connsiteX4" fmla="*/ 143 w 9985937"/>
              <a:gd name="connsiteY4" fmla="*/ 4920343 h 4920343"/>
              <a:gd name="connsiteX5" fmla="*/ 143 w 9985937"/>
              <a:gd name="connsiteY5" fmla="*/ 4119525 h 4920343"/>
              <a:gd name="connsiteX0" fmla="*/ 62 w 9986364"/>
              <a:gd name="connsiteY0" fmla="*/ 1779914 h 4920343"/>
              <a:gd name="connsiteX1" fmla="*/ 570 w 9986364"/>
              <a:gd name="connsiteY1" fmla="*/ 0 h 4920343"/>
              <a:gd name="connsiteX2" fmla="*/ 9986364 w 9986364"/>
              <a:gd name="connsiteY2" fmla="*/ 0 h 4920343"/>
              <a:gd name="connsiteX3" fmla="*/ 9986364 w 9986364"/>
              <a:gd name="connsiteY3" fmla="*/ 4920343 h 4920343"/>
              <a:gd name="connsiteX4" fmla="*/ 570 w 9986364"/>
              <a:gd name="connsiteY4" fmla="*/ 4920343 h 4920343"/>
              <a:gd name="connsiteX5" fmla="*/ 570 w 9986364"/>
              <a:gd name="connsiteY5" fmla="*/ 4119525 h 4920343"/>
              <a:gd name="connsiteX0" fmla="*/ 17584 w 9985899"/>
              <a:gd name="connsiteY0" fmla="*/ 1779914 h 4920343"/>
              <a:gd name="connsiteX1" fmla="*/ 105 w 9985899"/>
              <a:gd name="connsiteY1" fmla="*/ 0 h 4920343"/>
              <a:gd name="connsiteX2" fmla="*/ 9985899 w 9985899"/>
              <a:gd name="connsiteY2" fmla="*/ 0 h 4920343"/>
              <a:gd name="connsiteX3" fmla="*/ 9985899 w 9985899"/>
              <a:gd name="connsiteY3" fmla="*/ 4920343 h 4920343"/>
              <a:gd name="connsiteX4" fmla="*/ 105 w 9985899"/>
              <a:gd name="connsiteY4" fmla="*/ 4920343 h 4920343"/>
              <a:gd name="connsiteX5" fmla="*/ 105 w 9985899"/>
              <a:gd name="connsiteY5" fmla="*/ 4119525 h 492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85899" h="4920343">
                <a:moveTo>
                  <a:pt x="17584" y="1779914"/>
                </a:moveTo>
                <a:cubicBezTo>
                  <a:pt x="19329" y="1231523"/>
                  <a:pt x="-1640" y="548391"/>
                  <a:pt x="105" y="0"/>
                </a:cubicBezTo>
                <a:lnTo>
                  <a:pt x="9985899" y="0"/>
                </a:lnTo>
                <a:lnTo>
                  <a:pt x="9985899" y="4920343"/>
                </a:lnTo>
                <a:lnTo>
                  <a:pt x="105" y="4920343"/>
                </a:lnTo>
                <a:lnTo>
                  <a:pt x="105" y="4119525"/>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xmlns="" id="{F2B797AB-0CAC-160E-145E-44E25CAA7286}"/>
              </a:ext>
            </a:extLst>
          </p:cNvPr>
          <p:cNvSpPr>
            <a:spLocks noGrp="1"/>
          </p:cNvSpPr>
          <p:nvPr>
            <p:ph type="ctrTitle"/>
          </p:nvPr>
        </p:nvSpPr>
        <p:spPr>
          <a:xfrm>
            <a:off x="729620" y="1862182"/>
            <a:ext cx="3931090" cy="2155419"/>
          </a:xfrm>
          <a:noFill/>
        </p:spPr>
        <p:txBody>
          <a:bodyPr anchor="ctr">
            <a:normAutofit/>
          </a:bodyPr>
          <a:lstStyle/>
          <a:p>
            <a:r>
              <a:rPr lang="de-DE">
                <a:solidFill>
                  <a:srgbClr val="FFFFFF"/>
                </a:solidFill>
              </a:rPr>
              <a:t>Grenzenlos vermessen</a:t>
            </a:r>
          </a:p>
        </p:txBody>
      </p:sp>
      <p:sp>
        <p:nvSpPr>
          <p:cNvPr id="3" name="Untertitel 2">
            <a:extLst>
              <a:ext uri="{FF2B5EF4-FFF2-40B4-BE49-F238E27FC236}">
                <a16:creationId xmlns:a16="http://schemas.microsoft.com/office/drawing/2014/main" xmlns="" id="{15A97171-55A6-3BF9-3562-F2DA608962AB}"/>
              </a:ext>
            </a:extLst>
          </p:cNvPr>
          <p:cNvSpPr>
            <a:spLocks noGrp="1"/>
          </p:cNvSpPr>
          <p:nvPr>
            <p:ph type="subTitle" idx="1"/>
          </p:nvPr>
        </p:nvSpPr>
        <p:spPr>
          <a:xfrm>
            <a:off x="1221623" y="4627418"/>
            <a:ext cx="4098521" cy="1060522"/>
          </a:xfrm>
          <a:noFill/>
        </p:spPr>
        <p:txBody>
          <a:bodyPr anchor="b">
            <a:normAutofit/>
          </a:bodyPr>
          <a:lstStyle/>
          <a:p>
            <a:pPr>
              <a:lnSpc>
                <a:spcPct val="110000"/>
              </a:lnSpc>
            </a:pPr>
            <a:r>
              <a:rPr lang="de-DE" sz="1700" dirty="0">
                <a:solidFill>
                  <a:srgbClr val="FFFFFF"/>
                </a:solidFill>
              </a:rPr>
              <a:t>Schwerpunkt-Modul 3</a:t>
            </a:r>
          </a:p>
          <a:p>
            <a:pPr>
              <a:lnSpc>
                <a:spcPct val="110000"/>
              </a:lnSpc>
            </a:pPr>
            <a:r>
              <a:rPr lang="de-DE" sz="1700" dirty="0">
                <a:solidFill>
                  <a:srgbClr val="FFFFFF"/>
                </a:solidFill>
              </a:rPr>
              <a:t>“</a:t>
            </a:r>
            <a:r>
              <a:rPr lang="de-DE" sz="1700" b="1" dirty="0">
                <a:solidFill>
                  <a:srgbClr val="FFFFFF"/>
                </a:solidFill>
              </a:rPr>
              <a:t>IHR</a:t>
            </a:r>
            <a:r>
              <a:rPr lang="de-DE" sz="1700" dirty="0">
                <a:solidFill>
                  <a:srgbClr val="FFFFFF"/>
                </a:solidFill>
              </a:rPr>
              <a:t> Damals – </a:t>
            </a:r>
            <a:r>
              <a:rPr lang="de-DE" sz="1700" b="1" dirty="0">
                <a:solidFill>
                  <a:srgbClr val="FFFFFF"/>
                </a:solidFill>
              </a:rPr>
              <a:t>DEIN</a:t>
            </a:r>
            <a:r>
              <a:rPr lang="de-DE" sz="1700" dirty="0">
                <a:solidFill>
                  <a:srgbClr val="FFFFFF"/>
                </a:solidFill>
              </a:rPr>
              <a:t> Jetzt und Morgen“</a:t>
            </a:r>
          </a:p>
        </p:txBody>
      </p:sp>
      <p:sp>
        <p:nvSpPr>
          <p:cNvPr id="5" name="Rechteck 4">
            <a:extLst>
              <a:ext uri="{FF2B5EF4-FFF2-40B4-BE49-F238E27FC236}">
                <a16:creationId xmlns:a16="http://schemas.microsoft.com/office/drawing/2014/main" xmlns="" id="{D6430B1B-B832-BF11-01D2-D666A8066376}"/>
              </a:ext>
            </a:extLst>
          </p:cNvPr>
          <p:cNvSpPr/>
          <p:nvPr/>
        </p:nvSpPr>
        <p:spPr>
          <a:xfrm>
            <a:off x="5098473" y="3429000"/>
            <a:ext cx="6141026" cy="1198418"/>
          </a:xfrm>
          <a:custGeom>
            <a:avLst/>
            <a:gdLst>
              <a:gd name="connsiteX0" fmla="*/ 0 w 6141026"/>
              <a:gd name="connsiteY0" fmla="*/ 0 h 1198418"/>
              <a:gd name="connsiteX1" fmla="*/ 619685 w 6141026"/>
              <a:gd name="connsiteY1" fmla="*/ 0 h 1198418"/>
              <a:gd name="connsiteX2" fmla="*/ 993730 w 6141026"/>
              <a:gd name="connsiteY2" fmla="*/ 0 h 1198418"/>
              <a:gd name="connsiteX3" fmla="*/ 1490594 w 6141026"/>
              <a:gd name="connsiteY3" fmla="*/ 0 h 1198418"/>
              <a:gd name="connsiteX4" fmla="*/ 2171690 w 6141026"/>
              <a:gd name="connsiteY4" fmla="*/ 0 h 1198418"/>
              <a:gd name="connsiteX5" fmla="*/ 2729965 w 6141026"/>
              <a:gd name="connsiteY5" fmla="*/ 0 h 1198418"/>
              <a:gd name="connsiteX6" fmla="*/ 3349651 w 6141026"/>
              <a:gd name="connsiteY6" fmla="*/ 0 h 1198418"/>
              <a:gd name="connsiteX7" fmla="*/ 3846515 w 6141026"/>
              <a:gd name="connsiteY7" fmla="*/ 0 h 1198418"/>
              <a:gd name="connsiteX8" fmla="*/ 4404790 w 6141026"/>
              <a:gd name="connsiteY8" fmla="*/ 0 h 1198418"/>
              <a:gd name="connsiteX9" fmla="*/ 5085886 w 6141026"/>
              <a:gd name="connsiteY9" fmla="*/ 0 h 1198418"/>
              <a:gd name="connsiteX10" fmla="*/ 5521341 w 6141026"/>
              <a:gd name="connsiteY10" fmla="*/ 0 h 1198418"/>
              <a:gd name="connsiteX11" fmla="*/ 6141026 w 6141026"/>
              <a:gd name="connsiteY11" fmla="*/ 0 h 1198418"/>
              <a:gd name="connsiteX12" fmla="*/ 6141026 w 6141026"/>
              <a:gd name="connsiteY12" fmla="*/ 575241 h 1198418"/>
              <a:gd name="connsiteX13" fmla="*/ 6141026 w 6141026"/>
              <a:gd name="connsiteY13" fmla="*/ 1198418 h 1198418"/>
              <a:gd name="connsiteX14" fmla="*/ 5582751 w 6141026"/>
              <a:gd name="connsiteY14" fmla="*/ 1198418 h 1198418"/>
              <a:gd name="connsiteX15" fmla="*/ 5024476 w 6141026"/>
              <a:gd name="connsiteY15" fmla="*/ 1198418 h 1198418"/>
              <a:gd name="connsiteX16" fmla="*/ 4589021 w 6141026"/>
              <a:gd name="connsiteY16" fmla="*/ 1198418 h 1198418"/>
              <a:gd name="connsiteX17" fmla="*/ 4030746 w 6141026"/>
              <a:gd name="connsiteY17" fmla="*/ 1198418 h 1198418"/>
              <a:gd name="connsiteX18" fmla="*/ 3472471 w 6141026"/>
              <a:gd name="connsiteY18" fmla="*/ 1198418 h 1198418"/>
              <a:gd name="connsiteX19" fmla="*/ 2914196 w 6141026"/>
              <a:gd name="connsiteY19" fmla="*/ 1198418 h 1198418"/>
              <a:gd name="connsiteX20" fmla="*/ 2355921 w 6141026"/>
              <a:gd name="connsiteY20" fmla="*/ 1198418 h 1198418"/>
              <a:gd name="connsiteX21" fmla="*/ 1859056 w 6141026"/>
              <a:gd name="connsiteY21" fmla="*/ 1198418 h 1198418"/>
              <a:gd name="connsiteX22" fmla="*/ 1239371 w 6141026"/>
              <a:gd name="connsiteY22" fmla="*/ 1198418 h 1198418"/>
              <a:gd name="connsiteX23" fmla="*/ 681096 w 6141026"/>
              <a:gd name="connsiteY23" fmla="*/ 1198418 h 1198418"/>
              <a:gd name="connsiteX24" fmla="*/ 0 w 6141026"/>
              <a:gd name="connsiteY24" fmla="*/ 1198418 h 1198418"/>
              <a:gd name="connsiteX25" fmla="*/ 0 w 6141026"/>
              <a:gd name="connsiteY25" fmla="*/ 575241 h 1198418"/>
              <a:gd name="connsiteX26" fmla="*/ 0 w 6141026"/>
              <a:gd name="connsiteY26" fmla="*/ 0 h 119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41026" h="1198418" fill="none" extrusionOk="0">
                <a:moveTo>
                  <a:pt x="0" y="0"/>
                </a:moveTo>
                <a:cubicBezTo>
                  <a:pt x="208526" y="-17308"/>
                  <a:pt x="381556" y="61110"/>
                  <a:pt x="619685" y="0"/>
                </a:cubicBezTo>
                <a:cubicBezTo>
                  <a:pt x="857814" y="-61110"/>
                  <a:pt x="837036" y="19781"/>
                  <a:pt x="993730" y="0"/>
                </a:cubicBezTo>
                <a:cubicBezTo>
                  <a:pt x="1150425" y="-19781"/>
                  <a:pt x="1286792" y="35761"/>
                  <a:pt x="1490594" y="0"/>
                </a:cubicBezTo>
                <a:cubicBezTo>
                  <a:pt x="1694396" y="-35761"/>
                  <a:pt x="2003640" y="46681"/>
                  <a:pt x="2171690" y="0"/>
                </a:cubicBezTo>
                <a:cubicBezTo>
                  <a:pt x="2339740" y="-46681"/>
                  <a:pt x="2489291" y="25294"/>
                  <a:pt x="2729965" y="0"/>
                </a:cubicBezTo>
                <a:cubicBezTo>
                  <a:pt x="2970639" y="-25294"/>
                  <a:pt x="3085783" y="34032"/>
                  <a:pt x="3349651" y="0"/>
                </a:cubicBezTo>
                <a:cubicBezTo>
                  <a:pt x="3613519" y="-34032"/>
                  <a:pt x="3684698" y="24726"/>
                  <a:pt x="3846515" y="0"/>
                </a:cubicBezTo>
                <a:cubicBezTo>
                  <a:pt x="4008332" y="-24726"/>
                  <a:pt x="4270443" y="43462"/>
                  <a:pt x="4404790" y="0"/>
                </a:cubicBezTo>
                <a:cubicBezTo>
                  <a:pt x="4539138" y="-43462"/>
                  <a:pt x="4824917" y="25459"/>
                  <a:pt x="5085886" y="0"/>
                </a:cubicBezTo>
                <a:cubicBezTo>
                  <a:pt x="5346855" y="-25459"/>
                  <a:pt x="5396075" y="13056"/>
                  <a:pt x="5521341" y="0"/>
                </a:cubicBezTo>
                <a:cubicBezTo>
                  <a:pt x="5646608" y="-13056"/>
                  <a:pt x="5884874" y="71819"/>
                  <a:pt x="6141026" y="0"/>
                </a:cubicBezTo>
                <a:cubicBezTo>
                  <a:pt x="6142495" y="150557"/>
                  <a:pt x="6119975" y="356975"/>
                  <a:pt x="6141026" y="575241"/>
                </a:cubicBezTo>
                <a:cubicBezTo>
                  <a:pt x="6162077" y="793507"/>
                  <a:pt x="6140533" y="991996"/>
                  <a:pt x="6141026" y="1198418"/>
                </a:cubicBezTo>
                <a:cubicBezTo>
                  <a:pt x="5973500" y="1247003"/>
                  <a:pt x="5714543" y="1192373"/>
                  <a:pt x="5582751" y="1198418"/>
                </a:cubicBezTo>
                <a:cubicBezTo>
                  <a:pt x="5450959" y="1204463"/>
                  <a:pt x="5205030" y="1163040"/>
                  <a:pt x="5024476" y="1198418"/>
                </a:cubicBezTo>
                <a:cubicBezTo>
                  <a:pt x="4843922" y="1233796"/>
                  <a:pt x="4771807" y="1179174"/>
                  <a:pt x="4589021" y="1198418"/>
                </a:cubicBezTo>
                <a:cubicBezTo>
                  <a:pt x="4406235" y="1217662"/>
                  <a:pt x="4226171" y="1166300"/>
                  <a:pt x="4030746" y="1198418"/>
                </a:cubicBezTo>
                <a:cubicBezTo>
                  <a:pt x="3835321" y="1230536"/>
                  <a:pt x="3660979" y="1198025"/>
                  <a:pt x="3472471" y="1198418"/>
                </a:cubicBezTo>
                <a:cubicBezTo>
                  <a:pt x="3283963" y="1198811"/>
                  <a:pt x="3061934" y="1134855"/>
                  <a:pt x="2914196" y="1198418"/>
                </a:cubicBezTo>
                <a:cubicBezTo>
                  <a:pt x="2766459" y="1261981"/>
                  <a:pt x="2569264" y="1168371"/>
                  <a:pt x="2355921" y="1198418"/>
                </a:cubicBezTo>
                <a:cubicBezTo>
                  <a:pt x="2142578" y="1228465"/>
                  <a:pt x="1968210" y="1188829"/>
                  <a:pt x="1859056" y="1198418"/>
                </a:cubicBezTo>
                <a:cubicBezTo>
                  <a:pt x="1749902" y="1208007"/>
                  <a:pt x="1431335" y="1190220"/>
                  <a:pt x="1239371" y="1198418"/>
                </a:cubicBezTo>
                <a:cubicBezTo>
                  <a:pt x="1047407" y="1206616"/>
                  <a:pt x="909476" y="1143331"/>
                  <a:pt x="681096" y="1198418"/>
                </a:cubicBezTo>
                <a:cubicBezTo>
                  <a:pt x="452716" y="1253505"/>
                  <a:pt x="175616" y="1184704"/>
                  <a:pt x="0" y="1198418"/>
                </a:cubicBezTo>
                <a:cubicBezTo>
                  <a:pt x="-5679" y="1013678"/>
                  <a:pt x="46156" y="727557"/>
                  <a:pt x="0" y="575241"/>
                </a:cubicBezTo>
                <a:cubicBezTo>
                  <a:pt x="-46156" y="422925"/>
                  <a:pt x="37134" y="280207"/>
                  <a:pt x="0" y="0"/>
                </a:cubicBezTo>
                <a:close/>
              </a:path>
              <a:path w="6141026" h="1198418" stroke="0" extrusionOk="0">
                <a:moveTo>
                  <a:pt x="0" y="0"/>
                </a:moveTo>
                <a:cubicBezTo>
                  <a:pt x="211633" y="-39548"/>
                  <a:pt x="393657" y="20181"/>
                  <a:pt x="496865" y="0"/>
                </a:cubicBezTo>
                <a:cubicBezTo>
                  <a:pt x="600074" y="-20181"/>
                  <a:pt x="749589" y="12481"/>
                  <a:pt x="870909" y="0"/>
                </a:cubicBezTo>
                <a:cubicBezTo>
                  <a:pt x="992229" y="-12481"/>
                  <a:pt x="1292325" y="78275"/>
                  <a:pt x="1552005" y="0"/>
                </a:cubicBezTo>
                <a:cubicBezTo>
                  <a:pt x="1811685" y="-78275"/>
                  <a:pt x="1881763" y="17153"/>
                  <a:pt x="2048870" y="0"/>
                </a:cubicBezTo>
                <a:cubicBezTo>
                  <a:pt x="2215977" y="-17153"/>
                  <a:pt x="2314332" y="4041"/>
                  <a:pt x="2545734" y="0"/>
                </a:cubicBezTo>
                <a:cubicBezTo>
                  <a:pt x="2777136" y="-4041"/>
                  <a:pt x="2970621" y="13876"/>
                  <a:pt x="3226830" y="0"/>
                </a:cubicBezTo>
                <a:cubicBezTo>
                  <a:pt x="3483039" y="-13876"/>
                  <a:pt x="3481731" y="51367"/>
                  <a:pt x="3662285" y="0"/>
                </a:cubicBezTo>
                <a:cubicBezTo>
                  <a:pt x="3842839" y="-51367"/>
                  <a:pt x="4123907" y="8713"/>
                  <a:pt x="4343380" y="0"/>
                </a:cubicBezTo>
                <a:cubicBezTo>
                  <a:pt x="4562853" y="-8713"/>
                  <a:pt x="4754221" y="36612"/>
                  <a:pt x="5024476" y="0"/>
                </a:cubicBezTo>
                <a:cubicBezTo>
                  <a:pt x="5294731" y="-36612"/>
                  <a:pt x="5413853" y="5164"/>
                  <a:pt x="5582751" y="0"/>
                </a:cubicBezTo>
                <a:cubicBezTo>
                  <a:pt x="5751650" y="-5164"/>
                  <a:pt x="5870219" y="1779"/>
                  <a:pt x="6141026" y="0"/>
                </a:cubicBezTo>
                <a:cubicBezTo>
                  <a:pt x="6196072" y="168098"/>
                  <a:pt x="6131058" y="390248"/>
                  <a:pt x="6141026" y="587225"/>
                </a:cubicBezTo>
                <a:cubicBezTo>
                  <a:pt x="6150994" y="784202"/>
                  <a:pt x="6117922" y="1024920"/>
                  <a:pt x="6141026" y="1198418"/>
                </a:cubicBezTo>
                <a:cubicBezTo>
                  <a:pt x="6024070" y="1231566"/>
                  <a:pt x="5746628" y="1171719"/>
                  <a:pt x="5582751" y="1198418"/>
                </a:cubicBezTo>
                <a:cubicBezTo>
                  <a:pt x="5418874" y="1225117"/>
                  <a:pt x="5277676" y="1174792"/>
                  <a:pt x="5147296" y="1198418"/>
                </a:cubicBezTo>
                <a:cubicBezTo>
                  <a:pt x="5016916" y="1222044"/>
                  <a:pt x="4770502" y="1183628"/>
                  <a:pt x="4589021" y="1198418"/>
                </a:cubicBezTo>
                <a:cubicBezTo>
                  <a:pt x="4407540" y="1213208"/>
                  <a:pt x="4236732" y="1162370"/>
                  <a:pt x="3907926" y="1198418"/>
                </a:cubicBezTo>
                <a:cubicBezTo>
                  <a:pt x="3579121" y="1234466"/>
                  <a:pt x="3556210" y="1133783"/>
                  <a:pt x="3349651" y="1198418"/>
                </a:cubicBezTo>
                <a:cubicBezTo>
                  <a:pt x="3143093" y="1263053"/>
                  <a:pt x="3092655" y="1189524"/>
                  <a:pt x="2975606" y="1198418"/>
                </a:cubicBezTo>
                <a:cubicBezTo>
                  <a:pt x="2858557" y="1207312"/>
                  <a:pt x="2702832" y="1197094"/>
                  <a:pt x="2540152" y="1198418"/>
                </a:cubicBezTo>
                <a:cubicBezTo>
                  <a:pt x="2377472" y="1199742"/>
                  <a:pt x="2022724" y="1139132"/>
                  <a:pt x="1859056" y="1198418"/>
                </a:cubicBezTo>
                <a:cubicBezTo>
                  <a:pt x="1695388" y="1257704"/>
                  <a:pt x="1482848" y="1172835"/>
                  <a:pt x="1300781" y="1198418"/>
                </a:cubicBezTo>
                <a:cubicBezTo>
                  <a:pt x="1118715" y="1224001"/>
                  <a:pt x="995415" y="1181766"/>
                  <a:pt x="865326" y="1198418"/>
                </a:cubicBezTo>
                <a:cubicBezTo>
                  <a:pt x="735238" y="1215070"/>
                  <a:pt x="308963" y="1155149"/>
                  <a:pt x="0" y="1198418"/>
                </a:cubicBezTo>
                <a:cubicBezTo>
                  <a:pt x="-3495" y="1025921"/>
                  <a:pt x="61746" y="825160"/>
                  <a:pt x="0" y="635162"/>
                </a:cubicBezTo>
                <a:cubicBezTo>
                  <a:pt x="-61746" y="445164"/>
                  <a:pt x="56929" y="247103"/>
                  <a:pt x="0" y="0"/>
                </a:cubicBezTo>
                <a:close/>
              </a:path>
            </a:pathLst>
          </a:custGeom>
          <a:ln w="28575">
            <a:solidFill>
              <a:schemeClr val="accent1">
                <a:lumMod val="75000"/>
              </a:schemeClr>
            </a:solidFill>
            <a:extLst>
              <a:ext uri="{C807C97D-BFC1-408E-A445-0C87EB9F89A2}">
                <ask:lineSketchStyleProps xmlns:ask="http://schemas.microsoft.com/office/drawing/2018/sketchyshapes" xmlns="" sd="1219033472">
                  <a:prstGeom prst="rect">
                    <a:avLst/>
                  </a:prstGeom>
                  <ask:type>
                    <ask:lineSketchScribble/>
                  </ask:type>
                </ask:lineSketchStyleProps>
              </a:ext>
            </a:extLst>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t>Ein Sinnbild verlorener </a:t>
            </a:r>
            <a:r>
              <a:rPr lang="de-DE"/>
              <a:t>Grenzen – auch heute!?</a:t>
            </a:r>
            <a:endParaRPr lang="de-DE" dirty="0"/>
          </a:p>
        </p:txBody>
      </p:sp>
      <p:sp>
        <p:nvSpPr>
          <p:cNvPr id="6" name="Abgerundetes Rechteck 5">
            <a:extLst>
              <a:ext uri="{FF2B5EF4-FFF2-40B4-BE49-F238E27FC236}">
                <a16:creationId xmlns:a16="http://schemas.microsoft.com/office/drawing/2014/main" xmlns="" id="{20A0015A-41C4-64F8-5416-7A9B8A542650}"/>
              </a:ext>
            </a:extLst>
          </p:cNvPr>
          <p:cNvSpPr/>
          <p:nvPr/>
        </p:nvSpPr>
        <p:spPr>
          <a:xfrm>
            <a:off x="6096000" y="3103418"/>
            <a:ext cx="4239491" cy="526473"/>
          </a:xfrm>
          <a:custGeom>
            <a:avLst/>
            <a:gdLst>
              <a:gd name="connsiteX0" fmla="*/ 0 w 4239491"/>
              <a:gd name="connsiteY0" fmla="*/ 87747 h 526473"/>
              <a:gd name="connsiteX1" fmla="*/ 87747 w 4239491"/>
              <a:gd name="connsiteY1" fmla="*/ 0 h 526473"/>
              <a:gd name="connsiteX2" fmla="*/ 724440 w 4239491"/>
              <a:gd name="connsiteY2" fmla="*/ 0 h 526473"/>
              <a:gd name="connsiteX3" fmla="*/ 1401773 w 4239491"/>
              <a:gd name="connsiteY3" fmla="*/ 0 h 526473"/>
              <a:gd name="connsiteX4" fmla="*/ 1997826 w 4239491"/>
              <a:gd name="connsiteY4" fmla="*/ 0 h 526473"/>
              <a:gd name="connsiteX5" fmla="*/ 2634518 w 4239491"/>
              <a:gd name="connsiteY5" fmla="*/ 0 h 526473"/>
              <a:gd name="connsiteX6" fmla="*/ 3271211 w 4239491"/>
              <a:gd name="connsiteY6" fmla="*/ 0 h 526473"/>
              <a:gd name="connsiteX7" fmla="*/ 4151744 w 4239491"/>
              <a:gd name="connsiteY7" fmla="*/ 0 h 526473"/>
              <a:gd name="connsiteX8" fmla="*/ 4239491 w 4239491"/>
              <a:gd name="connsiteY8" fmla="*/ 87747 h 526473"/>
              <a:gd name="connsiteX9" fmla="*/ 4239491 w 4239491"/>
              <a:gd name="connsiteY9" fmla="*/ 438726 h 526473"/>
              <a:gd name="connsiteX10" fmla="*/ 4151744 w 4239491"/>
              <a:gd name="connsiteY10" fmla="*/ 526473 h 526473"/>
              <a:gd name="connsiteX11" fmla="*/ 3474411 w 4239491"/>
              <a:gd name="connsiteY11" fmla="*/ 526473 h 526473"/>
              <a:gd name="connsiteX12" fmla="*/ 2797078 w 4239491"/>
              <a:gd name="connsiteY12" fmla="*/ 526473 h 526473"/>
              <a:gd name="connsiteX13" fmla="*/ 2079106 w 4239491"/>
              <a:gd name="connsiteY13" fmla="*/ 526473 h 526473"/>
              <a:gd name="connsiteX14" fmla="*/ 1320493 w 4239491"/>
              <a:gd name="connsiteY14" fmla="*/ 526473 h 526473"/>
              <a:gd name="connsiteX15" fmla="*/ 724440 w 4239491"/>
              <a:gd name="connsiteY15" fmla="*/ 526473 h 526473"/>
              <a:gd name="connsiteX16" fmla="*/ 87747 w 4239491"/>
              <a:gd name="connsiteY16" fmla="*/ 526473 h 526473"/>
              <a:gd name="connsiteX17" fmla="*/ 0 w 4239491"/>
              <a:gd name="connsiteY17" fmla="*/ 438726 h 526473"/>
              <a:gd name="connsiteX18" fmla="*/ 0 w 4239491"/>
              <a:gd name="connsiteY18" fmla="*/ 87747 h 52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39491" h="526473" fill="none" extrusionOk="0">
                <a:moveTo>
                  <a:pt x="0" y="87747"/>
                </a:moveTo>
                <a:cubicBezTo>
                  <a:pt x="9547" y="34229"/>
                  <a:pt x="32372" y="-4718"/>
                  <a:pt x="87747" y="0"/>
                </a:cubicBezTo>
                <a:cubicBezTo>
                  <a:pt x="321448" y="13033"/>
                  <a:pt x="490241" y="29379"/>
                  <a:pt x="724440" y="0"/>
                </a:cubicBezTo>
                <a:cubicBezTo>
                  <a:pt x="958639" y="-29379"/>
                  <a:pt x="1265781" y="12471"/>
                  <a:pt x="1401773" y="0"/>
                </a:cubicBezTo>
                <a:cubicBezTo>
                  <a:pt x="1537765" y="-12471"/>
                  <a:pt x="1736759" y="-4224"/>
                  <a:pt x="1997826" y="0"/>
                </a:cubicBezTo>
                <a:cubicBezTo>
                  <a:pt x="2258893" y="4224"/>
                  <a:pt x="2483045" y="-20654"/>
                  <a:pt x="2634518" y="0"/>
                </a:cubicBezTo>
                <a:cubicBezTo>
                  <a:pt x="2785991" y="20654"/>
                  <a:pt x="2963335" y="7104"/>
                  <a:pt x="3271211" y="0"/>
                </a:cubicBezTo>
                <a:cubicBezTo>
                  <a:pt x="3579087" y="-7104"/>
                  <a:pt x="3806736" y="-40056"/>
                  <a:pt x="4151744" y="0"/>
                </a:cubicBezTo>
                <a:cubicBezTo>
                  <a:pt x="4200258" y="4886"/>
                  <a:pt x="4236526" y="38335"/>
                  <a:pt x="4239491" y="87747"/>
                </a:cubicBezTo>
                <a:cubicBezTo>
                  <a:pt x="4234358" y="197735"/>
                  <a:pt x="4236895" y="296113"/>
                  <a:pt x="4239491" y="438726"/>
                </a:cubicBezTo>
                <a:cubicBezTo>
                  <a:pt x="4239390" y="488394"/>
                  <a:pt x="4209739" y="529707"/>
                  <a:pt x="4151744" y="526473"/>
                </a:cubicBezTo>
                <a:cubicBezTo>
                  <a:pt x="4002282" y="530554"/>
                  <a:pt x="3777991" y="519993"/>
                  <a:pt x="3474411" y="526473"/>
                </a:cubicBezTo>
                <a:cubicBezTo>
                  <a:pt x="3170831" y="532953"/>
                  <a:pt x="3075433" y="535910"/>
                  <a:pt x="2797078" y="526473"/>
                </a:cubicBezTo>
                <a:cubicBezTo>
                  <a:pt x="2518723" y="517036"/>
                  <a:pt x="2268783" y="527500"/>
                  <a:pt x="2079106" y="526473"/>
                </a:cubicBezTo>
                <a:cubicBezTo>
                  <a:pt x="1889429" y="525446"/>
                  <a:pt x="1657245" y="529165"/>
                  <a:pt x="1320493" y="526473"/>
                </a:cubicBezTo>
                <a:cubicBezTo>
                  <a:pt x="983741" y="523781"/>
                  <a:pt x="990856" y="511267"/>
                  <a:pt x="724440" y="526473"/>
                </a:cubicBezTo>
                <a:cubicBezTo>
                  <a:pt x="458024" y="541679"/>
                  <a:pt x="242686" y="535126"/>
                  <a:pt x="87747" y="526473"/>
                </a:cubicBezTo>
                <a:cubicBezTo>
                  <a:pt x="41755" y="519661"/>
                  <a:pt x="-18" y="489984"/>
                  <a:pt x="0" y="438726"/>
                </a:cubicBezTo>
                <a:cubicBezTo>
                  <a:pt x="8837" y="269980"/>
                  <a:pt x="-8894" y="179155"/>
                  <a:pt x="0" y="87747"/>
                </a:cubicBezTo>
                <a:close/>
              </a:path>
              <a:path w="4239491" h="526473" stroke="0" extrusionOk="0">
                <a:moveTo>
                  <a:pt x="0" y="87747"/>
                </a:moveTo>
                <a:cubicBezTo>
                  <a:pt x="-168" y="46145"/>
                  <a:pt x="39301" y="-7144"/>
                  <a:pt x="87747" y="0"/>
                </a:cubicBezTo>
                <a:cubicBezTo>
                  <a:pt x="331111" y="5887"/>
                  <a:pt x="403353" y="21579"/>
                  <a:pt x="683800" y="0"/>
                </a:cubicBezTo>
                <a:cubicBezTo>
                  <a:pt x="964247" y="-21579"/>
                  <a:pt x="1077263" y="-9109"/>
                  <a:pt x="1361133" y="0"/>
                </a:cubicBezTo>
                <a:cubicBezTo>
                  <a:pt x="1645003" y="9109"/>
                  <a:pt x="1819757" y="11071"/>
                  <a:pt x="2079106" y="0"/>
                </a:cubicBezTo>
                <a:cubicBezTo>
                  <a:pt x="2338455" y="-11071"/>
                  <a:pt x="2513999" y="15772"/>
                  <a:pt x="2756438" y="0"/>
                </a:cubicBezTo>
                <a:cubicBezTo>
                  <a:pt x="2998877" y="-15772"/>
                  <a:pt x="3119745" y="30386"/>
                  <a:pt x="3433771" y="0"/>
                </a:cubicBezTo>
                <a:cubicBezTo>
                  <a:pt x="3747797" y="-30386"/>
                  <a:pt x="3875297" y="20861"/>
                  <a:pt x="4151744" y="0"/>
                </a:cubicBezTo>
                <a:cubicBezTo>
                  <a:pt x="4200801" y="2619"/>
                  <a:pt x="4247759" y="43025"/>
                  <a:pt x="4239491" y="87747"/>
                </a:cubicBezTo>
                <a:cubicBezTo>
                  <a:pt x="4233137" y="179632"/>
                  <a:pt x="4227671" y="335781"/>
                  <a:pt x="4239491" y="438726"/>
                </a:cubicBezTo>
                <a:cubicBezTo>
                  <a:pt x="4246717" y="490749"/>
                  <a:pt x="4208856" y="529969"/>
                  <a:pt x="4151744" y="526473"/>
                </a:cubicBezTo>
                <a:cubicBezTo>
                  <a:pt x="3998859" y="492625"/>
                  <a:pt x="3791288" y="524686"/>
                  <a:pt x="3433771" y="526473"/>
                </a:cubicBezTo>
                <a:cubicBezTo>
                  <a:pt x="3076254" y="528260"/>
                  <a:pt x="2947474" y="501923"/>
                  <a:pt x="2715798" y="526473"/>
                </a:cubicBezTo>
                <a:cubicBezTo>
                  <a:pt x="2484122" y="551023"/>
                  <a:pt x="2254485" y="490946"/>
                  <a:pt x="1997826" y="526473"/>
                </a:cubicBezTo>
                <a:cubicBezTo>
                  <a:pt x="1741167" y="562000"/>
                  <a:pt x="1575023" y="545703"/>
                  <a:pt x="1239213" y="526473"/>
                </a:cubicBezTo>
                <a:cubicBezTo>
                  <a:pt x="903403" y="507243"/>
                  <a:pt x="327769" y="487985"/>
                  <a:pt x="87747" y="526473"/>
                </a:cubicBezTo>
                <a:cubicBezTo>
                  <a:pt x="44708" y="520224"/>
                  <a:pt x="52" y="495534"/>
                  <a:pt x="0" y="438726"/>
                </a:cubicBezTo>
                <a:cubicBezTo>
                  <a:pt x="-7245" y="331258"/>
                  <a:pt x="14728" y="193535"/>
                  <a:pt x="0" y="87747"/>
                </a:cubicBezTo>
                <a:close/>
              </a:path>
            </a:pathLst>
          </a:custGeom>
          <a:ln w="28575">
            <a:extLst>
              <a:ext uri="{C807C97D-BFC1-408E-A445-0C87EB9F89A2}">
                <ask:lineSketchStyleProps xmlns:ask="http://schemas.microsoft.com/office/drawing/2018/sketchyshapes" xmlns="" sd="1007475747">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Alexander Hoffmanns Versagen</a:t>
            </a:r>
          </a:p>
        </p:txBody>
      </p:sp>
    </p:spTree>
    <p:extLst>
      <p:ext uri="{BB962C8B-B14F-4D97-AF65-F5344CB8AC3E}">
        <p14:creationId xmlns:p14="http://schemas.microsoft.com/office/powerpoint/2010/main" val="413803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543B25B-4D28-1FC0-0D49-6575C9C7E2A8}"/>
              </a:ext>
            </a:extLst>
          </p:cNvPr>
          <p:cNvSpPr>
            <a:spLocks noGrp="1"/>
          </p:cNvSpPr>
          <p:nvPr>
            <p:ph type="title"/>
          </p:nvPr>
        </p:nvSpPr>
        <p:spPr>
          <a:xfrm>
            <a:off x="1295400" y="395566"/>
            <a:ext cx="9601200" cy="1309687"/>
          </a:xfrm>
        </p:spPr>
        <p:txBody>
          <a:bodyPr>
            <a:normAutofit/>
          </a:bodyPr>
          <a:lstStyle/>
          <a:p>
            <a:r>
              <a:rPr lang="de-DE" sz="2400" dirty="0"/>
              <a:t>Grenzen vermessen – setzen – handeln...</a:t>
            </a:r>
          </a:p>
        </p:txBody>
      </p:sp>
      <p:sp>
        <p:nvSpPr>
          <p:cNvPr id="4" name="Oval 3">
            <a:extLst>
              <a:ext uri="{FF2B5EF4-FFF2-40B4-BE49-F238E27FC236}">
                <a16:creationId xmlns:a16="http://schemas.microsoft.com/office/drawing/2014/main" xmlns="" id="{DFBC5968-9DE1-697B-C038-9DFCE9AFA376}"/>
              </a:ext>
            </a:extLst>
          </p:cNvPr>
          <p:cNvSpPr/>
          <p:nvPr/>
        </p:nvSpPr>
        <p:spPr>
          <a:xfrm>
            <a:off x="1118795" y="2700169"/>
            <a:ext cx="2474259" cy="1968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Grenzen erkennen</a:t>
            </a:r>
          </a:p>
        </p:txBody>
      </p:sp>
      <p:sp>
        <p:nvSpPr>
          <p:cNvPr id="5" name="Oval 4">
            <a:extLst>
              <a:ext uri="{FF2B5EF4-FFF2-40B4-BE49-F238E27FC236}">
                <a16:creationId xmlns:a16="http://schemas.microsoft.com/office/drawing/2014/main" xmlns="" id="{12F8175E-76EB-0EF1-B620-86A7E12ED12C}"/>
              </a:ext>
            </a:extLst>
          </p:cNvPr>
          <p:cNvSpPr/>
          <p:nvPr/>
        </p:nvSpPr>
        <p:spPr>
          <a:xfrm>
            <a:off x="3186056" y="4447616"/>
            <a:ext cx="2474259" cy="1968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Aufklären</a:t>
            </a:r>
          </a:p>
        </p:txBody>
      </p:sp>
      <p:sp>
        <p:nvSpPr>
          <p:cNvPr id="6" name="Oval 5">
            <a:extLst>
              <a:ext uri="{FF2B5EF4-FFF2-40B4-BE49-F238E27FC236}">
                <a16:creationId xmlns:a16="http://schemas.microsoft.com/office/drawing/2014/main" xmlns="" id="{6A59256B-C445-003F-48AE-4900BF042D8B}"/>
              </a:ext>
            </a:extLst>
          </p:cNvPr>
          <p:cNvSpPr/>
          <p:nvPr/>
        </p:nvSpPr>
        <p:spPr>
          <a:xfrm>
            <a:off x="4779981" y="2315808"/>
            <a:ext cx="2632038" cy="1968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Begriffe/Bilder hinterfragen</a:t>
            </a:r>
          </a:p>
        </p:txBody>
      </p:sp>
      <p:sp>
        <p:nvSpPr>
          <p:cNvPr id="7" name="Oval 6">
            <a:extLst>
              <a:ext uri="{FF2B5EF4-FFF2-40B4-BE49-F238E27FC236}">
                <a16:creationId xmlns:a16="http://schemas.microsoft.com/office/drawing/2014/main" xmlns="" id="{E8C8F213-ED61-0526-7176-4FD96D15BD5C}"/>
              </a:ext>
            </a:extLst>
          </p:cNvPr>
          <p:cNvSpPr/>
          <p:nvPr/>
        </p:nvSpPr>
        <p:spPr>
          <a:xfrm>
            <a:off x="6416936" y="4542192"/>
            <a:ext cx="2474259" cy="1968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Einmischen</a:t>
            </a:r>
          </a:p>
        </p:txBody>
      </p:sp>
      <p:sp>
        <p:nvSpPr>
          <p:cNvPr id="8" name="Oval 7">
            <a:extLst>
              <a:ext uri="{FF2B5EF4-FFF2-40B4-BE49-F238E27FC236}">
                <a16:creationId xmlns:a16="http://schemas.microsoft.com/office/drawing/2014/main" xmlns="" id="{46C49C28-6FA5-7FCD-4F6B-16C91A45E99B}"/>
              </a:ext>
            </a:extLst>
          </p:cNvPr>
          <p:cNvSpPr/>
          <p:nvPr/>
        </p:nvSpPr>
        <p:spPr>
          <a:xfrm>
            <a:off x="8141746" y="2363096"/>
            <a:ext cx="2474259" cy="1968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Hinschauen</a:t>
            </a:r>
          </a:p>
        </p:txBody>
      </p:sp>
      <p:sp>
        <p:nvSpPr>
          <p:cNvPr id="9" name="Rechteck 8">
            <a:extLst>
              <a:ext uri="{FF2B5EF4-FFF2-40B4-BE49-F238E27FC236}">
                <a16:creationId xmlns:a16="http://schemas.microsoft.com/office/drawing/2014/main" xmlns="" id="{150398ED-DC1F-4D7C-97D4-9F8DA7CE7531}"/>
              </a:ext>
            </a:extLst>
          </p:cNvPr>
          <p:cNvSpPr/>
          <p:nvPr/>
        </p:nvSpPr>
        <p:spPr>
          <a:xfrm>
            <a:off x="3424354" y="220083"/>
            <a:ext cx="5985164" cy="39556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de-DE" dirty="0">
                <a:latin typeface="Chalkboard" panose="03050602040202020205" pitchFamily="66" charset="77"/>
              </a:rPr>
              <a:t>IHR Damals – DEIN Jetzt und Morgen!</a:t>
            </a:r>
          </a:p>
        </p:txBody>
      </p:sp>
      <p:pic>
        <p:nvPicPr>
          <p:cNvPr id="11" name="Grafik 10" descr="Kundenbewertung Silhouette">
            <a:extLst>
              <a:ext uri="{FF2B5EF4-FFF2-40B4-BE49-F238E27FC236}">
                <a16:creationId xmlns:a16="http://schemas.microsoft.com/office/drawing/2014/main" xmlns="" id="{34A2E235-C5CE-28B3-9777-1DE3AE8BB53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9701604" y="4410128"/>
            <a:ext cx="1936213" cy="1936213"/>
          </a:xfrm>
          <a:prstGeom prst="rect">
            <a:avLst/>
          </a:prstGeom>
        </p:spPr>
      </p:pic>
    </p:spTree>
    <p:extLst>
      <p:ext uri="{BB962C8B-B14F-4D97-AF65-F5344CB8AC3E}">
        <p14:creationId xmlns:p14="http://schemas.microsoft.com/office/powerpoint/2010/main" val="2680105219"/>
      </p:ext>
    </p:extLst>
  </p:cSld>
  <p:clrMapOvr>
    <a:masterClrMapping/>
  </p:clrMapOvr>
</p:sld>
</file>

<file path=ppt/theme/theme1.xml><?xml version="1.0" encoding="utf-8"?>
<a:theme xmlns:a="http://schemas.openxmlformats.org/drawingml/2006/main" name="PoiseVTI">
  <a:themeElements>
    <a:clrScheme name="Poise">
      <a:dk1>
        <a:sysClr val="windowText" lastClr="000000"/>
      </a:dk1>
      <a:lt1>
        <a:sysClr val="window" lastClr="FFFFFF"/>
      </a:lt1>
      <a:dk2>
        <a:srgbClr val="403739"/>
      </a:dk2>
      <a:lt2>
        <a:srgbClr val="F4E9E6"/>
      </a:lt2>
      <a:accent1>
        <a:srgbClr val="B18083"/>
      </a:accent1>
      <a:accent2>
        <a:srgbClr val="C17A69"/>
      </a:accent2>
      <a:accent3>
        <a:srgbClr val="CE9573"/>
      </a:accent3>
      <a:accent4>
        <a:srgbClr val="82907A"/>
      </a:accent4>
      <a:accent5>
        <a:srgbClr val="9A9966"/>
      </a:accent5>
      <a:accent6>
        <a:srgbClr val="AB9955"/>
      </a:accent6>
      <a:hlink>
        <a:srgbClr val="A97979"/>
      </a:hlink>
      <a:folHlink>
        <a:srgbClr val="BB7563"/>
      </a:folHlink>
    </a:clrScheme>
    <a:fontScheme name="Goudy Univers">
      <a:majorFont>
        <a:latin typeface="Goudy Old Style"/>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iseVTI" id="{9843863B-6720-4231-BFE7-E604B355382A}" vid="{6C5B2780-C73E-445D-98DA-9D2BCD78971D}"/>
    </a:ext>
  </a:extLst>
</a:theme>
</file>

<file path=docProps/app.xml><?xml version="1.0" encoding="utf-8"?>
<Properties xmlns="http://schemas.openxmlformats.org/officeDocument/2006/extended-properties" xmlns:vt="http://schemas.openxmlformats.org/officeDocument/2006/docPropsVTypes">
  <TotalTime>0</TotalTime>
  <Words>430</Words>
  <Application>Microsoft Office PowerPoint</Application>
  <PresentationFormat>Breitbild</PresentationFormat>
  <Paragraphs>45</Paragraphs>
  <Slides>11</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11</vt:i4>
      </vt:variant>
    </vt:vector>
  </HeadingPairs>
  <TitlesOfParts>
    <vt:vector size="19" baseType="lpstr">
      <vt:lpstr>Arial</vt:lpstr>
      <vt:lpstr>Ayuthaya</vt:lpstr>
      <vt:lpstr>Chalkboard</vt:lpstr>
      <vt:lpstr>Goudy Old Style</vt:lpstr>
      <vt:lpstr>LinuxLibertineO</vt:lpstr>
      <vt:lpstr>Univers Light</vt:lpstr>
      <vt:lpstr>YahooSans VF</vt:lpstr>
      <vt:lpstr>PoiseVTI</vt:lpstr>
      <vt:lpstr>Grenzenlos vermessen</vt:lpstr>
      <vt:lpstr>Alexander Hoffmann - ein vermessener Wissenschaftler</vt:lpstr>
      <vt:lpstr>Alexander Hoffmann</vt:lpstr>
      <vt:lpstr>Alexander Hoffmann</vt:lpstr>
      <vt:lpstr>Alexander Hoffmann</vt:lpstr>
      <vt:lpstr>Alexander Hoffmann</vt:lpstr>
      <vt:lpstr>Alexander Hoffmann</vt:lpstr>
      <vt:lpstr>Alexander Hoffmann</vt:lpstr>
      <vt:lpstr>...eine folgenschwere Vermessung!?</vt:lpstr>
      <vt:lpstr>Grenzenlos vermessen</vt:lpstr>
      <vt:lpstr>Grenzen vermessen – setzen – handeln...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Grenzenlos vermessen</dc:title>
  <dc:creator>Anne Mortag</dc:creator>
  <cp:lastModifiedBy>Uwe</cp:lastModifiedBy>
  <cp:revision>1</cp:revision>
  <dcterms:created xsi:type="dcterms:W3CDTF">2024-01-28T11:24:05Z</dcterms:created>
  <dcterms:modified xsi:type="dcterms:W3CDTF">2024-01-31T10:42:07Z</dcterms:modified>
</cp:coreProperties>
</file>